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1093" r:id="rId3"/>
    <p:sldId id="524" r:id="rId4"/>
    <p:sldId id="1092" r:id="rId5"/>
    <p:sldId id="1091" r:id="rId6"/>
    <p:sldId id="1094" r:id="rId7"/>
    <p:sldId id="1095" r:id="rId8"/>
    <p:sldId id="1100" r:id="rId9"/>
    <p:sldId id="1232" r:id="rId10"/>
    <p:sldId id="1229" r:id="rId11"/>
    <p:sldId id="638" r:id="rId12"/>
    <p:sldId id="694" r:id="rId13"/>
    <p:sldId id="789" r:id="rId14"/>
    <p:sldId id="791" r:id="rId15"/>
    <p:sldId id="793" r:id="rId16"/>
    <p:sldId id="792" r:id="rId17"/>
    <p:sldId id="796" r:id="rId18"/>
    <p:sldId id="794" r:id="rId19"/>
    <p:sldId id="797" r:id="rId20"/>
    <p:sldId id="795" r:id="rId21"/>
    <p:sldId id="798" r:id="rId22"/>
    <p:sldId id="799" r:id="rId23"/>
    <p:sldId id="801" r:id="rId24"/>
    <p:sldId id="800" r:id="rId25"/>
    <p:sldId id="803" r:id="rId26"/>
    <p:sldId id="695" r:id="rId27"/>
    <p:sldId id="805" r:id="rId28"/>
    <p:sldId id="806" r:id="rId29"/>
    <p:sldId id="807" r:id="rId30"/>
    <p:sldId id="808" r:id="rId31"/>
    <p:sldId id="809" r:id="rId32"/>
    <p:sldId id="810" r:id="rId33"/>
    <p:sldId id="811" r:id="rId34"/>
    <p:sldId id="812" r:id="rId35"/>
    <p:sldId id="813" r:id="rId36"/>
    <p:sldId id="823" r:id="rId37"/>
    <p:sldId id="815" r:id="rId38"/>
    <p:sldId id="814" r:id="rId39"/>
    <p:sldId id="816" r:id="rId40"/>
    <p:sldId id="817" r:id="rId41"/>
    <p:sldId id="818" r:id="rId42"/>
    <p:sldId id="819" r:id="rId43"/>
    <p:sldId id="820" r:id="rId44"/>
    <p:sldId id="1099" r:id="rId45"/>
    <p:sldId id="1104" r:id="rId46"/>
    <p:sldId id="711" r:id="rId47"/>
    <p:sldId id="712" r:id="rId48"/>
    <p:sldId id="713" r:id="rId49"/>
    <p:sldId id="714" r:id="rId50"/>
    <p:sldId id="715" r:id="rId51"/>
    <p:sldId id="1102" r:id="rId52"/>
    <p:sldId id="1226" r:id="rId53"/>
    <p:sldId id="640" r:id="rId54"/>
    <p:sldId id="707" r:id="rId55"/>
    <p:sldId id="641" r:id="rId56"/>
    <p:sldId id="1227" r:id="rId57"/>
    <p:sldId id="1103" r:id="rId58"/>
    <p:sldId id="1152" r:id="rId59"/>
    <p:sldId id="1179" r:id="rId60"/>
    <p:sldId id="1178" r:id="rId61"/>
    <p:sldId id="1215" r:id="rId62"/>
    <p:sldId id="1162" r:id="rId63"/>
    <p:sldId id="1180" r:id="rId64"/>
    <p:sldId id="1181" r:id="rId65"/>
    <p:sldId id="1182" r:id="rId66"/>
    <p:sldId id="1233" r:id="rId67"/>
    <p:sldId id="1193" r:id="rId68"/>
    <p:sldId id="1202" r:id="rId69"/>
    <p:sldId id="1203" r:id="rId70"/>
    <p:sldId id="1204" r:id="rId71"/>
    <p:sldId id="1234" r:id="rId72"/>
    <p:sldId id="1235" r:id="rId73"/>
    <p:sldId id="1209" r:id="rId74"/>
    <p:sldId id="1236" r:id="rId75"/>
    <p:sldId id="1216" r:id="rId76"/>
    <p:sldId id="1218" r:id="rId77"/>
    <p:sldId id="1217" r:id="rId78"/>
    <p:sldId id="1213" r:id="rId79"/>
    <p:sldId id="1219" r:id="rId80"/>
    <p:sldId id="1220" r:id="rId81"/>
    <p:sldId id="1221" r:id="rId82"/>
    <p:sldId id="1222" r:id="rId83"/>
    <p:sldId id="440" r:id="rId84"/>
    <p:sldId id="445" r:id="rId85"/>
    <p:sldId id="446" r:id="rId86"/>
    <p:sldId id="676" r:id="rId87"/>
    <p:sldId id="677" r:id="rId88"/>
    <p:sldId id="709" r:id="rId89"/>
    <p:sldId id="708" r:id="rId90"/>
    <p:sldId id="1109" r:id="rId91"/>
    <p:sldId id="1116" r:id="rId92"/>
    <p:sldId id="472" r:id="rId93"/>
    <p:sldId id="1039" r:id="rId94"/>
    <p:sldId id="1110" r:id="rId95"/>
    <p:sldId id="1112" r:id="rId96"/>
    <p:sldId id="1111" r:id="rId97"/>
    <p:sldId id="1114" r:id="rId98"/>
    <p:sldId id="1115" r:id="rId99"/>
    <p:sldId id="1118" r:id="rId100"/>
    <p:sldId id="1119" r:id="rId101"/>
    <p:sldId id="1117" r:id="rId102"/>
    <p:sldId id="1120" r:id="rId103"/>
    <p:sldId id="474" r:id="rId104"/>
    <p:sldId id="1237" r:id="rId105"/>
    <p:sldId id="568" r:id="rId106"/>
    <p:sldId id="1238" r:id="rId107"/>
    <p:sldId id="1239" r:id="rId108"/>
    <p:sldId id="1240" r:id="rId109"/>
    <p:sldId id="1242" r:id="rId110"/>
    <p:sldId id="1244" r:id="rId111"/>
    <p:sldId id="1243" r:id="rId112"/>
    <p:sldId id="1038" r:id="rId113"/>
    <p:sldId id="723" r:id="rId114"/>
    <p:sldId id="1254" r:id="rId1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4"/>
    <p:restoredTop sz="51894" autoAdjust="0"/>
  </p:normalViewPr>
  <p:slideViewPr>
    <p:cSldViewPr snapToGrid="0" snapToObjects="1">
      <p:cViewPr varScale="1">
        <p:scale>
          <a:sx n="59" d="100"/>
          <a:sy n="59" d="100"/>
        </p:scale>
        <p:origin x="21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B5E9-B782-EB4E-8B0D-F46CCDD8FAA3}" type="datetimeFigureOut">
              <a:rPr lang="en-CN" smtClean="0"/>
              <a:t>11/26/2021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5BB35-C08D-7142-ABF2-FBE2C323034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636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509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73330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3521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07547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586002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1758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80228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87136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84051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4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91226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057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12605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71994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E18F6-63AD-B041-835B-17E3B17B968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58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E18F6-63AD-B041-835B-17E3B17B968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81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5347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3611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555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214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362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4535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7177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152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E18F6-63AD-B041-835B-17E3B17B9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45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37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2634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3904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288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2442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3656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5514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558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8804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756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E18F6-63AD-B041-835B-17E3B17B96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05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9632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8332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2608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223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9338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4612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7606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8883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612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29822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8172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11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618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1932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0190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1616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2522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9451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49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6758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72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2309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5872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9920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80416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75281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8446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6169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03606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67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59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9029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668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2829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339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67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34824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0038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21598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89144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6601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22061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69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50050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035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57411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14987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33814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22662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9164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37872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63948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80603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5606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79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14514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799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1029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936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1971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0622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42261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01293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99994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31928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89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88030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10983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338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45012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E18F6-63AD-B041-835B-17E3B17B968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390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75296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32661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6143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61120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08519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04963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99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7206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07772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5BB35-C08D-7142-ABF2-FBE2C323034F}" type="slidenum">
              <a:rPr lang="en-CN" smtClean="0"/>
              <a:t>101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185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435C-F96C-D148-A326-8F21F234B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E6530-9A83-9C43-84FB-2D76D2C70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19A9-021E-A245-850C-B188BD49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B3F2-D686-FD4B-AA25-10B72333A469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FD783-D782-3848-A005-5DE0533EA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0C46-900F-2A46-98AD-BED18E2B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095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1907-B4DA-7F47-98BF-2B203599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CE41-23D6-8347-B23F-F43D96F6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18D0-A55C-D24A-B1E1-1161A6DA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53E3-00A3-7B4F-806E-8E9314C624B2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81396-392A-C148-9039-CCF4693C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FB1D-4597-2949-86F8-3FCB9EC2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138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DC8CF-C705-2C42-B6AA-DC871612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1723D-F51A-AC45-A29E-3CBC3255E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320E-CF21-BB4D-B02B-1C045824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3BF6-A7AD-734D-A898-B030C9C2532C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BE1C7-5F31-A948-915A-A4207AB3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BB9A6-6BF5-854D-BFBD-37C5B3B4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61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5202-3F88-CE43-8AFF-ED4A1E7F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E99A8-744D-EE49-A615-49241E423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C9B6F-9ABE-784F-A69E-12273330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8F7B8-ACEF-AE45-B8BE-DD986EE78BB0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ACAE3-3043-D443-B88A-69C1844B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52AC8-9940-B947-A5F4-052F440D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3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FE95-6DF6-ED4C-8545-0BA146F7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62076-8245-F74F-B483-5957C3326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74EAD-B1B6-884E-9FE1-9085D7B8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1AD69-AAC7-8644-BA77-2F0080690FC5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70D0-72F2-9D4F-8BBA-EE0D2F84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9460A-BBE5-F842-B7EE-F9C5556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872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347E-8FEA-5C41-A9E3-947947C8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2CE7-46E8-C04A-8EB4-D34311F53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138CB-C20F-E945-B164-C0D008FAF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33543-0B1C-DE40-9099-A0A4174C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1235-FC4B-FA4A-BEC0-DC08839DA68D}" type="datetime1">
              <a:rPr lang="en-US" smtClean="0"/>
              <a:t>11/26/2021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F319C-D7CC-FF47-82DA-647DE7B7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530EE-F1FB-2940-9DA7-3BFADDEA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972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957B-36B1-B543-B266-B22070E1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B765-E7A2-E743-A709-D392FF61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D8F98-69DF-AF49-A46F-D09D603A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777F6-56E8-0E40-9168-578917F9A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4818A-02DC-EA4B-9DDE-AF580DC0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31E2D-C4B4-7D49-A0A9-E5A2DFF2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729E-147A-3145-8E3D-CB4B4DB4C3CE}" type="datetime1">
              <a:rPr lang="en-US" smtClean="0"/>
              <a:t>11/26/2021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0934F-A085-FD46-B350-0D979728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A97C1-7B2C-2942-82E0-C4D72553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039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3837-22D9-834E-90CD-7D3B45D8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6D568-686B-494E-988E-FCC0BBE3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FC8-0AAD-6449-8AEC-04B9A5A3EDB9}" type="datetime1">
              <a:rPr lang="en-US" smtClean="0"/>
              <a:t>11/26/2021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2F16F-D22F-AA4C-A673-560E012D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2A40D-A6AB-5246-9A8C-9D23C739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410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1039C-2C45-0146-BDC9-FF34737D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9A82-9924-5F45-B8E1-2089C95ABE47}" type="datetime1">
              <a:rPr lang="en-US" smtClean="0"/>
              <a:t>11/26/2021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55A60-8D57-C545-8694-C01A3804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25A1-8E6D-6E44-85CF-E7273A31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980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44D0-DDD7-884A-9BB9-E161103C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656F-9405-D243-88D3-140939765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9FE7E-3A20-8346-87C5-EB99AAB59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03DB-ED1E-8D42-84ED-97EDDB86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8B43-706E-174C-BAD7-76C115B0C64C}" type="datetime1">
              <a:rPr lang="en-US" smtClean="0"/>
              <a:t>11/26/2021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B30F0-065F-BB4F-AC70-F861B7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DDBCE-5327-3844-864E-E3499EEA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335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182E-0B76-E147-975F-B7AC17F4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A3181-870F-D14A-A6B2-6DC4CDA38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92E92-BE9F-CA44-B484-6BFC61E4A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AF15-1EC3-F946-979D-9DF256B6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DCE8-3AEB-034E-A548-36C0B331CA76}" type="datetime1">
              <a:rPr lang="en-US" smtClean="0"/>
              <a:t>11/26/2021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5235-95AB-5447-BC2E-68DC2E3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6FE-F24E-F748-A32E-067445E1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133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3D27B-0D23-1747-86D7-47D980B4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07FCB-8668-2E4F-9854-9FC96F09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AC82C-2483-894C-9A2E-993155F21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9EC1-53ED-D947-9134-16966CD854F4}" type="datetime1">
              <a:rPr lang="en-US" smtClean="0"/>
              <a:t>11/26/2021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C4E0-74F9-9A47-825A-829600232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D60F6-82CB-1A46-892B-B292FC032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9A06-5A8D-A142-AF9C-3007BC3C957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37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nctional-fuzzing-android-apps/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emf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emf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emf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em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7.emf"/><Relationship Id="rId5" Type="http://schemas.openxmlformats.org/officeDocument/2006/relationships/image" Target="../media/image16.png"/><Relationship Id="rId10" Type="http://schemas.openxmlformats.org/officeDocument/2006/relationships/image" Target="../media/image38.emf"/><Relationship Id="rId4" Type="http://schemas.openxmlformats.org/officeDocument/2006/relationships/image" Target="../media/image15.png"/><Relationship Id="rId9" Type="http://schemas.openxmlformats.org/officeDocument/2006/relationships/image" Target="../media/image36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7.emf"/><Relationship Id="rId5" Type="http://schemas.openxmlformats.org/officeDocument/2006/relationships/image" Target="../media/image16.png"/><Relationship Id="rId10" Type="http://schemas.openxmlformats.org/officeDocument/2006/relationships/image" Target="../media/image38.emf"/><Relationship Id="rId4" Type="http://schemas.openxmlformats.org/officeDocument/2006/relationships/image" Target="../media/image15.png"/><Relationship Id="rId9" Type="http://schemas.openxmlformats.org/officeDocument/2006/relationships/image" Target="../media/image36.tif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8.emf"/><Relationship Id="rId5" Type="http://schemas.openxmlformats.org/officeDocument/2006/relationships/image" Target="../media/image16.png"/><Relationship Id="rId10" Type="http://schemas.openxmlformats.org/officeDocument/2006/relationships/image" Target="../media/image37.emf"/><Relationship Id="rId4" Type="http://schemas.openxmlformats.org/officeDocument/2006/relationships/image" Target="../media/image15.png"/><Relationship Id="rId9" Type="http://schemas.openxmlformats.org/officeDocument/2006/relationships/image" Target="../media/image36.tif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7.emf"/><Relationship Id="rId5" Type="http://schemas.openxmlformats.org/officeDocument/2006/relationships/image" Target="../media/image16.png"/><Relationship Id="rId10" Type="http://schemas.openxmlformats.org/officeDocument/2006/relationships/image" Target="../media/image38.emf"/><Relationship Id="rId4" Type="http://schemas.openxmlformats.org/officeDocument/2006/relationships/image" Target="../media/image15.png"/><Relationship Id="rId9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AD6-5778-D340-84B3-87A6E88F0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5741" y="1175323"/>
            <a:ext cx="13003481" cy="1745868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Fully Automated Functional Fuzzing of Android </a:t>
            </a:r>
            <a:br>
              <a:rPr lang="en-US" altLang="zh-CN" sz="4800" dirty="0"/>
            </a:br>
            <a:r>
              <a:rPr lang="en-US" altLang="zh-CN" sz="4800" dirty="0"/>
              <a:t>Apps for Detecting Non-crashing Logic Bugs</a:t>
            </a:r>
            <a:endParaRPr lang="en-C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8D7D7-D503-EE4A-A0BD-8949C4E3C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03206"/>
            <a:ext cx="9144000" cy="1509630"/>
          </a:xfrm>
        </p:spPr>
        <p:txBody>
          <a:bodyPr>
            <a:normAutofit/>
          </a:bodyPr>
          <a:lstStyle/>
          <a:p>
            <a:r>
              <a:rPr lang="en-US" altLang="zh-CN" dirty="0"/>
              <a:t>Ting</a:t>
            </a:r>
            <a:r>
              <a:rPr lang="zh-CN" altLang="en-US" dirty="0"/>
              <a:t> </a:t>
            </a:r>
            <a:r>
              <a:rPr lang="en-US" altLang="zh-CN" dirty="0" err="1"/>
              <a:t>Su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Yichen</a:t>
            </a:r>
            <a:r>
              <a:rPr lang="en-US" altLang="zh-CN" dirty="0"/>
              <a:t> Yan, </a:t>
            </a:r>
            <a:r>
              <a:rPr lang="en-US" altLang="zh-CN" dirty="0" err="1"/>
              <a:t>Jue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zh-CN" altLang="en-US" dirty="0"/>
              <a:t> </a:t>
            </a:r>
            <a:r>
              <a:rPr lang="en-US" altLang="zh-CN" dirty="0"/>
              <a:t>Jingling Sun, </a:t>
            </a:r>
            <a:r>
              <a:rPr lang="en-US" altLang="zh-CN" dirty="0" err="1"/>
              <a:t>Yiheng</a:t>
            </a:r>
            <a:r>
              <a:rPr lang="en-US" altLang="zh-CN" dirty="0"/>
              <a:t> </a:t>
            </a:r>
            <a:r>
              <a:rPr lang="en-US" altLang="zh-CN" dirty="0" err="1"/>
              <a:t>Xiong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Geguang</a:t>
            </a:r>
            <a:r>
              <a:rPr lang="en-US" altLang="zh-CN" dirty="0"/>
              <a:t> Pu, </a:t>
            </a:r>
            <a:r>
              <a:rPr lang="en-US" altLang="zh-CN" dirty="0" err="1"/>
              <a:t>Ke</a:t>
            </a:r>
            <a:r>
              <a:rPr lang="en-US" altLang="zh-CN" dirty="0"/>
              <a:t> Wang, </a:t>
            </a:r>
            <a:r>
              <a:rPr lang="en-US" altLang="zh-CN" dirty="0" err="1"/>
              <a:t>Zhendong</a:t>
            </a:r>
            <a:r>
              <a:rPr lang="zh-CN" altLang="en-US" dirty="0"/>
              <a:t> </a:t>
            </a:r>
            <a:r>
              <a:rPr lang="en-US" altLang="zh-CN" dirty="0" err="1"/>
              <a:t>Su</a:t>
            </a:r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SPLASH/OOPSLA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2021</a:t>
            </a:r>
            <a:endParaRPr lang="en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54C00715-1691-C34E-B40A-8D9467E5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09" y="4845794"/>
            <a:ext cx="1165748" cy="1165748"/>
          </a:xfrm>
          <a:prstGeom prst="rect">
            <a:avLst/>
          </a:prstGeom>
        </p:spPr>
      </p:pic>
      <p:grpSp>
        <p:nvGrpSpPr>
          <p:cNvPr id="5" name="组合 22">
            <a:extLst>
              <a:ext uri="{FF2B5EF4-FFF2-40B4-BE49-F238E27FC236}">
                <a16:creationId xmlns:a16="http://schemas.microsoft.com/office/drawing/2014/main" id="{C0ACDFD7-5566-5B43-8028-C3015C3725DD}"/>
              </a:ext>
            </a:extLst>
          </p:cNvPr>
          <p:cNvGrpSpPr>
            <a:grpSpLocks noChangeAspect="1"/>
          </p:cNvGrpSpPr>
          <p:nvPr/>
        </p:nvGrpSpPr>
        <p:grpSpPr>
          <a:xfrm>
            <a:off x="8091054" y="4726901"/>
            <a:ext cx="1733955" cy="1241517"/>
            <a:chOff x="8271493" y="4755016"/>
            <a:chExt cx="1993113" cy="1427075"/>
          </a:xfrm>
        </p:grpSpPr>
        <p:pic>
          <p:nvPicPr>
            <p:cNvPr id="6" name="图片 17">
              <a:extLst>
                <a:ext uri="{FF2B5EF4-FFF2-40B4-BE49-F238E27FC236}">
                  <a16:creationId xmlns:a16="http://schemas.microsoft.com/office/drawing/2014/main" id="{B8AB66A8-32F9-B84D-97B6-CDE3B475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493" y="4755016"/>
              <a:ext cx="1993113" cy="1169227"/>
            </a:xfrm>
            <a:prstGeom prst="rect">
              <a:avLst/>
            </a:prstGeom>
          </p:spPr>
        </p:pic>
        <p:pic>
          <p:nvPicPr>
            <p:cNvPr id="7" name="图片 19">
              <a:extLst>
                <a:ext uri="{FF2B5EF4-FFF2-40B4-BE49-F238E27FC236}">
                  <a16:creationId xmlns:a16="http://schemas.microsoft.com/office/drawing/2014/main" id="{2DA60BFE-3A4A-6C4A-AF39-FC1D4B83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634" y="5939902"/>
              <a:ext cx="1458832" cy="242189"/>
            </a:xfrm>
            <a:prstGeom prst="rect">
              <a:avLst/>
            </a:prstGeom>
          </p:spPr>
        </p:pic>
      </p:grpSp>
      <p:pic>
        <p:nvPicPr>
          <p:cNvPr id="1026" name="Picture 2" descr="Nanjing University - Wikipedia">
            <a:extLst>
              <a:ext uri="{FF2B5EF4-FFF2-40B4-BE49-F238E27FC236}">
                <a16:creationId xmlns:a16="http://schemas.microsoft.com/office/drawing/2014/main" id="{315AEBF3-BDC8-D840-96B8-DD1D74A5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85" y="4845793"/>
            <a:ext cx="930171" cy="11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DF0D7D-F0E9-7342-9391-0C158BFF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</a:t>
            </a:fld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EE145-47E9-9147-BE21-FD28EB3F0458}"/>
              </a:ext>
            </a:extLst>
          </p:cNvPr>
          <p:cNvSpPr txBox="1"/>
          <p:nvPr/>
        </p:nvSpPr>
        <p:spPr>
          <a:xfrm>
            <a:off x="2173309" y="6261913"/>
            <a:ext cx="4939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This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mainly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conducted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Ting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Su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postodc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ETH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Zurich.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64EF61F-A209-894D-A409-F22E7D1A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858" y="4994851"/>
            <a:ext cx="190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7B96-D656-6644-BEA1-C1FA82B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Fuzzing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511-FE98-F241-AD9C-93BA09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1" indent="-457200" algn="just">
              <a:buFont typeface="+mj-lt"/>
              <a:buAutoNum type="arabicParenR"/>
            </a:pP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detects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without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requiring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human-provided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tests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and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oracles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1" indent="-457200" algn="just">
              <a:buFont typeface="+mj-lt"/>
              <a:buAutoNum type="arabicParenR"/>
            </a:pP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not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limited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to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specific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functional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properties</a:t>
            </a:r>
            <a:r>
              <a:rPr lang="en-US" altLang="zh-CN" dirty="0"/>
              <a:t>.</a:t>
            </a:r>
          </a:p>
          <a:p>
            <a:pPr marL="0" indent="0" algn="just">
              <a:buNone/>
            </a:pPr>
            <a:endParaRPr lang="en-CN" dirty="0"/>
          </a:p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Genie</a:t>
            </a:r>
            <a:r>
              <a:rPr lang="zh-CN" altLang="en-US" dirty="0"/>
              <a:t> </a:t>
            </a:r>
            <a:endParaRPr lang="en-US" altLang="zh-CN" dirty="0"/>
          </a:p>
          <a:p>
            <a:pPr lvl="1" algn="just"/>
            <a:r>
              <a:rPr lang="en-US" altLang="zh-CN" dirty="0"/>
              <a:t>Evaluated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apps;</a:t>
            </a:r>
          </a:p>
          <a:p>
            <a:pPr lvl="1" algn="just"/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(all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confirmed,</a:t>
            </a:r>
            <a:r>
              <a:rPr lang="zh-CN" altLang="en-US" dirty="0"/>
              <a:t> </a:t>
            </a:r>
            <a:r>
              <a:rPr lang="en-US" altLang="zh-CN" dirty="0"/>
              <a:t>22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fixed)</a:t>
            </a:r>
          </a:p>
          <a:p>
            <a:pPr lvl="1" algn="just"/>
            <a:r>
              <a:rPr lang="en-US" altLang="zh-CN" dirty="0"/>
              <a:t>Open-sourced</a:t>
            </a:r>
            <a:r>
              <a:rPr lang="zh-CN" altLang="en-US" dirty="0"/>
              <a:t> </a:t>
            </a:r>
            <a:r>
              <a:rPr lang="en-US" altLang="zh-CN" dirty="0"/>
              <a:t>at:</a:t>
            </a:r>
            <a:endParaRPr lang="en-US" altLang="zh-CN" sz="2400" dirty="0"/>
          </a:p>
          <a:p>
            <a:pPr marL="457200" lvl="1" indent="0" algn="just">
              <a:buNone/>
            </a:pPr>
            <a:r>
              <a:rPr lang="zh-CN" altLang="en-US" dirty="0"/>
              <a:t>                 </a:t>
            </a:r>
            <a:r>
              <a:rPr lang="en-US" altLang="zh-CN" sz="2400" dirty="0">
                <a:hlinkClick r:id="rId3"/>
              </a:rPr>
              <a:t>https://github.com/functional-fuzzing-android-apps/home</a:t>
            </a:r>
            <a:r>
              <a:rPr lang="zh-CN" altLang="en-US" sz="2400" dirty="0"/>
              <a:t>  </a:t>
            </a:r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C158-E679-5A4B-9393-6743EB13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5055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B4E-2140-7241-B66E-BA37BC1A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2BA37-6EF8-B244-83F7-0CB1EED70C02}"/>
              </a:ext>
            </a:extLst>
          </p:cNvPr>
          <p:cNvGrpSpPr/>
          <p:nvPr/>
        </p:nvGrpSpPr>
        <p:grpSpPr>
          <a:xfrm>
            <a:off x="1050290" y="1690688"/>
            <a:ext cx="5045710" cy="4368800"/>
            <a:chOff x="1565910" y="1675448"/>
            <a:chExt cx="5045710" cy="43688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6B493B-4F19-9A43-AA0C-91BA13B8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910" y="1690688"/>
              <a:ext cx="1714500" cy="4318000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D5925F2-EC5B-A54B-AF2B-B5568A17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47"/>
            <a:stretch/>
          </p:blipFill>
          <p:spPr>
            <a:xfrm>
              <a:off x="3280410" y="1675448"/>
              <a:ext cx="3331210" cy="4368800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065FE4-BCF7-A24D-BE5D-584F47898126}"/>
              </a:ext>
            </a:extLst>
          </p:cNvPr>
          <p:cNvSpPr/>
          <p:nvPr/>
        </p:nvSpPr>
        <p:spPr>
          <a:xfrm>
            <a:off x="4861560" y="1700848"/>
            <a:ext cx="1112520" cy="39227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694872-14FB-6649-9AD3-34CEBBEA2BCE}"/>
              </a:ext>
            </a:extLst>
          </p:cNvPr>
          <p:cNvSpPr/>
          <p:nvPr/>
        </p:nvSpPr>
        <p:spPr>
          <a:xfrm>
            <a:off x="6534150" y="3385074"/>
            <a:ext cx="4161793" cy="5542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by-product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testing,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bugs.</a:t>
            </a:r>
            <a:endParaRPr lang="en-CN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6BEA1E-C781-3742-925F-A1D58818F13E}"/>
              </a:ext>
            </a:extLst>
          </p:cNvPr>
          <p:cNvSpPr/>
          <p:nvPr/>
        </p:nvSpPr>
        <p:spPr>
          <a:xfrm>
            <a:off x="6096000" y="3525305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1C58-F22C-1E4A-AB28-9EFD50FC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4328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B4E-2140-7241-B66E-BA37BC1A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2BA37-6EF8-B244-83F7-0CB1EED70C02}"/>
              </a:ext>
            </a:extLst>
          </p:cNvPr>
          <p:cNvGrpSpPr/>
          <p:nvPr/>
        </p:nvGrpSpPr>
        <p:grpSpPr>
          <a:xfrm>
            <a:off x="1050290" y="1690688"/>
            <a:ext cx="5045710" cy="4368800"/>
            <a:chOff x="1565910" y="1675448"/>
            <a:chExt cx="5045710" cy="43688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6B493B-4F19-9A43-AA0C-91BA13B8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910" y="1690688"/>
              <a:ext cx="1714500" cy="4318000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D5925F2-EC5B-A54B-AF2B-B5568A17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47"/>
            <a:stretch/>
          </p:blipFill>
          <p:spPr>
            <a:xfrm>
              <a:off x="3280410" y="1675448"/>
              <a:ext cx="3331210" cy="4368800"/>
            </a:xfrm>
            <a:prstGeom prst="rect">
              <a:avLst/>
            </a:prstGeom>
          </p:spPr>
        </p:pic>
      </p:grpSp>
      <p:pic>
        <p:nvPicPr>
          <p:cNvPr id="1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5794A40-71E0-5246-836D-5FF079BD0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45591"/>
          <a:stretch/>
        </p:blipFill>
        <p:spPr>
          <a:xfrm>
            <a:off x="6220415" y="3212306"/>
            <a:ext cx="5642587" cy="13255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A76E21-0F89-B94F-A229-9790AFEF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18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B4E-2140-7241-B66E-BA37BC1A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2BA37-6EF8-B244-83F7-0CB1EED70C02}"/>
              </a:ext>
            </a:extLst>
          </p:cNvPr>
          <p:cNvGrpSpPr/>
          <p:nvPr/>
        </p:nvGrpSpPr>
        <p:grpSpPr>
          <a:xfrm>
            <a:off x="1050290" y="1690688"/>
            <a:ext cx="5045710" cy="4368800"/>
            <a:chOff x="1565910" y="1675448"/>
            <a:chExt cx="5045710" cy="43688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6B493B-4F19-9A43-AA0C-91BA13B8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910" y="1690688"/>
              <a:ext cx="1714500" cy="4318000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D5925F2-EC5B-A54B-AF2B-B5568A17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47"/>
            <a:stretch/>
          </p:blipFill>
          <p:spPr>
            <a:xfrm>
              <a:off x="3280410" y="1675448"/>
              <a:ext cx="3331210" cy="4368800"/>
            </a:xfrm>
            <a:prstGeom prst="rect">
              <a:avLst/>
            </a:prstGeom>
          </p:spPr>
        </p:pic>
      </p:grpSp>
      <p:pic>
        <p:nvPicPr>
          <p:cNvPr id="1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5794A40-71E0-5246-836D-5FF079BD0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45591"/>
          <a:stretch/>
        </p:blipFill>
        <p:spPr>
          <a:xfrm>
            <a:off x="6220415" y="3212306"/>
            <a:ext cx="5642587" cy="1325563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7B3BD1-3E88-2543-8CFE-214E53E4C916}"/>
              </a:ext>
            </a:extLst>
          </p:cNvPr>
          <p:cNvSpPr/>
          <p:nvPr/>
        </p:nvSpPr>
        <p:spPr>
          <a:xfrm>
            <a:off x="6431280" y="3627120"/>
            <a:ext cx="5242560" cy="27432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A9093-470D-4346-B185-28C2E8C1FC9F}"/>
              </a:ext>
            </a:extLst>
          </p:cNvPr>
          <p:cNvSpPr/>
          <p:nvPr/>
        </p:nvSpPr>
        <p:spPr>
          <a:xfrm>
            <a:off x="6431280" y="4952683"/>
            <a:ext cx="5368290" cy="6708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total,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confirmed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22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fixed.</a:t>
            </a:r>
            <a:endParaRPr lang="en-CN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2B49AA1-8414-224C-AE05-BEBE59D485A4}"/>
              </a:ext>
            </a:extLst>
          </p:cNvPr>
          <p:cNvSpPr/>
          <p:nvPr/>
        </p:nvSpPr>
        <p:spPr>
          <a:xfrm rot="5400000">
            <a:off x="8866221" y="4569637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3B040-14FE-AA42-A838-1FA39A38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77708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547-8C70-0447-BF53-91C25B93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RQ4: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28A2D1F-49BF-C64A-8558-65194412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68" y="2244095"/>
            <a:ext cx="7357396" cy="29762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F8DF2-4299-404E-BF84-BA380E52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6433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C9DA-1B6C-4D40-BC91-E42FB7F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929-4047-AE4F-A4B2-FB43222B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EA3E8-DFEC-8645-A6AA-2264626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71450"/>
            <a:ext cx="11899900" cy="6515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C8B63-001A-F845-83BA-1DA8E7B8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33816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C9DA-1B6C-4D40-BC91-E42FB7F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929-4047-AE4F-A4B2-FB43222B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EA3E8-DFEC-8645-A6AA-2264626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71450"/>
            <a:ext cx="11899900" cy="651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5D59F5-87B7-6245-A7F2-4D46A6F14B24}"/>
              </a:ext>
            </a:extLst>
          </p:cNvPr>
          <p:cNvSpPr/>
          <p:nvPr/>
        </p:nvSpPr>
        <p:spPr>
          <a:xfrm>
            <a:off x="2168440" y="171450"/>
            <a:ext cx="1990605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B7C96-5B6F-034A-B7A7-431306BF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6819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C9DA-1B6C-4D40-BC91-E42FB7F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929-4047-AE4F-A4B2-FB43222B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EA3E8-DFEC-8645-A6AA-2264626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71450"/>
            <a:ext cx="11899900" cy="651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5D59F5-87B7-6245-A7F2-4D46A6F14B24}"/>
              </a:ext>
            </a:extLst>
          </p:cNvPr>
          <p:cNvSpPr/>
          <p:nvPr/>
        </p:nvSpPr>
        <p:spPr>
          <a:xfrm flipH="1">
            <a:off x="4159045" y="171450"/>
            <a:ext cx="1828800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DA924-CA03-D248-8285-58474B70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53402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C9DA-1B6C-4D40-BC91-E42FB7F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929-4047-AE4F-A4B2-FB43222B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EA3E8-DFEC-8645-A6AA-2264626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71450"/>
            <a:ext cx="11899900" cy="651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5D59F5-87B7-6245-A7F2-4D46A6F14B24}"/>
              </a:ext>
            </a:extLst>
          </p:cNvPr>
          <p:cNvSpPr/>
          <p:nvPr/>
        </p:nvSpPr>
        <p:spPr>
          <a:xfrm>
            <a:off x="5987844" y="171450"/>
            <a:ext cx="1932039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88331-A401-784F-9E25-D779B22B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0356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C9DA-1B6C-4D40-BC91-E42FB7F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929-4047-AE4F-A4B2-FB43222B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3EA3E8-DFEC-8645-A6AA-2264626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71450"/>
            <a:ext cx="11899900" cy="651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5D59F5-87B7-6245-A7F2-4D46A6F14B24}"/>
              </a:ext>
            </a:extLst>
          </p:cNvPr>
          <p:cNvSpPr/>
          <p:nvPr/>
        </p:nvSpPr>
        <p:spPr>
          <a:xfrm flipH="1">
            <a:off x="7919883" y="171450"/>
            <a:ext cx="3878827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94721-FD0D-5648-A401-9A5488C4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5706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A42D-4007-BD42-9756-5DFDAD1C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RQ4: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9B1FCF2-08D5-DA4E-BB4C-C76201B0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832" y="2170006"/>
            <a:ext cx="6363111" cy="43823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48323-1312-3B4B-AF88-401780FC0712}"/>
              </a:ext>
            </a:extLst>
          </p:cNvPr>
          <p:cNvSpPr txBox="1"/>
          <p:nvPr/>
        </p:nvSpPr>
        <p:spPr>
          <a:xfrm>
            <a:off x="5401189" y="587491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12</a:t>
            </a:r>
            <a:endParaRPr lang="en-CN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D6C17-D1C8-9A4E-B33B-E78894AD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109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654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D8B9-7A92-C845-B0AD-13A9EA44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5" y="365125"/>
            <a:ext cx="11783291" cy="13255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i="1" dirty="0" err="1"/>
              <a:t>ActivityDiary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496FDD9-CF18-1E4E-98AA-56CD0E6B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diary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activities</a:t>
            </a:r>
          </a:p>
          <a:p>
            <a:endParaRPr lang="en-US" altLang="zh-CN" dirty="0"/>
          </a:p>
          <a:p>
            <a:r>
              <a:rPr lang="en-US" altLang="zh-CN" dirty="0"/>
              <a:t>v1.18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59B3E-E80A-3849-ACA0-888CDC6C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17" y="1825625"/>
            <a:ext cx="4975532" cy="386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774F78-7123-394E-A74C-E29EA39E5934}"/>
              </a:ext>
            </a:extLst>
          </p:cNvPr>
          <p:cNvSpPr/>
          <p:nvPr/>
        </p:nvSpPr>
        <p:spPr>
          <a:xfrm>
            <a:off x="861338" y="5942568"/>
            <a:ext cx="6122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chemeClr val="bg1">
                    <a:lumMod val="50000"/>
                  </a:schemeClr>
                </a:solidFill>
              </a:rPr>
              <a:t>Issue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link: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N" dirty="0">
                <a:solidFill>
                  <a:schemeClr val="bg1">
                    <a:lumMod val="50000"/>
                  </a:schemeClr>
                </a:solidFill>
              </a:rPr>
              <a:t>https://github.com/ramack/ActivityDiary/issues/118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F3413-B4C5-674C-83BB-05F07D7D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66709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A42D-4007-BD42-9756-5DFDAD1C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RQ4: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9B1FCF2-08D5-DA4E-BB4C-C76201B0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832" y="2170006"/>
            <a:ext cx="6363111" cy="43823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48323-1312-3B4B-AF88-401780FC0712}"/>
              </a:ext>
            </a:extLst>
          </p:cNvPr>
          <p:cNvSpPr txBox="1"/>
          <p:nvPr/>
        </p:nvSpPr>
        <p:spPr>
          <a:xfrm>
            <a:off x="5401189" y="587491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12</a:t>
            </a:r>
            <a:endParaRPr lang="en-CN" sz="16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F79AC8-F93F-7744-9D44-0291DADFE29A}"/>
              </a:ext>
            </a:extLst>
          </p:cNvPr>
          <p:cNvCxnSpPr/>
          <p:nvPr/>
        </p:nvCxnSpPr>
        <p:spPr>
          <a:xfrm flipV="1">
            <a:off x="6533535" y="4085303"/>
            <a:ext cx="2197510" cy="4277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92FCC-1584-724A-9CEE-00F9C859C809}"/>
              </a:ext>
            </a:extLst>
          </p:cNvPr>
          <p:cNvSpPr txBox="1"/>
          <p:nvPr/>
        </p:nvSpPr>
        <p:spPr>
          <a:xfrm>
            <a:off x="8849032" y="390063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endParaRPr lang="en-C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0A038-40C5-264B-AEA1-E1980D67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5169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A42D-4007-BD42-9756-5DFDAD1C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RQ4: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9B1FCF2-08D5-DA4E-BB4C-C76201B0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832" y="2170006"/>
            <a:ext cx="6363111" cy="438230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47E30A-A0C4-864C-AB8C-96BAB2F088A5}"/>
              </a:ext>
            </a:extLst>
          </p:cNvPr>
          <p:cNvCxnSpPr>
            <a:cxnSpLocks/>
          </p:cNvCxnSpPr>
          <p:nvPr/>
        </p:nvCxnSpPr>
        <p:spPr>
          <a:xfrm flipV="1">
            <a:off x="5548672" y="2206877"/>
            <a:ext cx="0" cy="371459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648323-1312-3B4B-AF88-401780FC0712}"/>
              </a:ext>
            </a:extLst>
          </p:cNvPr>
          <p:cNvSpPr txBox="1"/>
          <p:nvPr/>
        </p:nvSpPr>
        <p:spPr>
          <a:xfrm>
            <a:off x="5401189" y="587491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12</a:t>
            </a:r>
            <a:endParaRPr lang="en-CN" sz="1600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40FC5E-A8DB-C848-BDE4-BDED12ABEEC7}"/>
              </a:ext>
            </a:extLst>
          </p:cNvPr>
          <p:cNvSpPr/>
          <p:nvPr/>
        </p:nvSpPr>
        <p:spPr>
          <a:xfrm>
            <a:off x="8080479" y="3790649"/>
            <a:ext cx="3520766" cy="5634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26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(78.8%)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unnoticed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year.</a:t>
            </a:r>
            <a:endParaRPr lang="en-CN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8B0386F-6F73-AD4C-8E85-DBE5C22E9E82}"/>
              </a:ext>
            </a:extLst>
          </p:cNvPr>
          <p:cNvSpPr/>
          <p:nvPr/>
        </p:nvSpPr>
        <p:spPr>
          <a:xfrm>
            <a:off x="5696155" y="3908636"/>
            <a:ext cx="2326949" cy="3385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E4531-FC6B-3F4D-9AB1-E4A98B9E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4969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A42D-4007-BD42-9756-5DFDAD1C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RQ4: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9B1FCF2-08D5-DA4E-BB4C-C76201B0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832" y="2170006"/>
            <a:ext cx="6363111" cy="43823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48323-1312-3B4B-AF88-401780FC0712}"/>
              </a:ext>
            </a:extLst>
          </p:cNvPr>
          <p:cNvSpPr txBox="1"/>
          <p:nvPr/>
        </p:nvSpPr>
        <p:spPr>
          <a:xfrm>
            <a:off x="5401189" y="587491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12</a:t>
            </a:r>
            <a:endParaRPr lang="en-CN" sz="16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720A0C-0E56-D344-800F-9A23E1ADF302}"/>
              </a:ext>
            </a:extLst>
          </p:cNvPr>
          <p:cNvCxnSpPr>
            <a:cxnSpLocks/>
          </p:cNvCxnSpPr>
          <p:nvPr/>
        </p:nvCxnSpPr>
        <p:spPr>
          <a:xfrm>
            <a:off x="2869382" y="5414591"/>
            <a:ext cx="4917766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3A38E21-D85B-A545-9C8D-D2E74F596F15}"/>
              </a:ext>
            </a:extLst>
          </p:cNvPr>
          <p:cNvSpPr/>
          <p:nvPr/>
        </p:nvSpPr>
        <p:spPr>
          <a:xfrm rot="5400000" flipH="1">
            <a:off x="3775763" y="3629611"/>
            <a:ext cx="2912297" cy="3385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77156B-7FBB-944D-A384-7375E8ECDF47}"/>
              </a:ext>
            </a:extLst>
          </p:cNvPr>
          <p:cNvSpPr/>
          <p:nvPr/>
        </p:nvSpPr>
        <p:spPr>
          <a:xfrm>
            <a:off x="3302251" y="1661058"/>
            <a:ext cx="3520766" cy="5380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(57.6%)</a:t>
            </a:r>
            <a:r>
              <a:rPr lang="zh-CN" altLang="en-US" dirty="0"/>
              <a:t> </a:t>
            </a:r>
            <a:r>
              <a:rPr lang="en-US" altLang="zh-CN" dirty="0"/>
              <a:t>affected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releases.</a:t>
            </a:r>
            <a:endParaRPr lang="en-C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F1DEC7E-742A-334E-9DD9-B0458F76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4559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41F721-C326-D24E-987C-C159A60314E1}"/>
              </a:ext>
            </a:extLst>
          </p:cNvPr>
          <p:cNvCxnSpPr/>
          <p:nvPr/>
        </p:nvCxnSpPr>
        <p:spPr>
          <a:xfrm>
            <a:off x="6132576" y="1579985"/>
            <a:ext cx="0" cy="4937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B2267E-4D54-5C4A-9DCC-6FD25A1B282D}"/>
              </a:ext>
            </a:extLst>
          </p:cNvPr>
          <p:cNvCxnSpPr>
            <a:cxnSpLocks/>
          </p:cNvCxnSpPr>
          <p:nvPr/>
        </p:nvCxnSpPr>
        <p:spPr>
          <a:xfrm>
            <a:off x="1481328" y="4048865"/>
            <a:ext cx="9807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0551AC-391D-D046-80A1-0E20DF07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4235" y="1280621"/>
            <a:ext cx="4729565" cy="27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38CC2-C1A4-0140-A1E7-51CA374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10262" y="1455154"/>
            <a:ext cx="4398018" cy="2574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C5-D661-E84C-972C-E21182A4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97862" y="4134984"/>
            <a:ext cx="4580832" cy="2381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817069-696F-2245-BDE5-F4825B1C8F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29922" y="4176142"/>
            <a:ext cx="4298563" cy="2299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AB5680-16B0-3F49-9E8A-A89CC3D3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71"/>
            <a:ext cx="10515600" cy="1325563"/>
          </a:xfrm>
        </p:spPr>
        <p:txBody>
          <a:bodyPr/>
          <a:lstStyle/>
          <a:p>
            <a:r>
              <a:rPr lang="en-US" dirty="0"/>
              <a:t>Wrap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963F1-C370-3148-B8DF-AA3B8DEF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7751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41F721-C326-D24E-987C-C159A60314E1}"/>
              </a:ext>
            </a:extLst>
          </p:cNvPr>
          <p:cNvCxnSpPr/>
          <p:nvPr/>
        </p:nvCxnSpPr>
        <p:spPr>
          <a:xfrm>
            <a:off x="6132576" y="1579985"/>
            <a:ext cx="0" cy="4937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B2267E-4D54-5C4A-9DCC-6FD25A1B282D}"/>
              </a:ext>
            </a:extLst>
          </p:cNvPr>
          <p:cNvCxnSpPr>
            <a:cxnSpLocks/>
          </p:cNvCxnSpPr>
          <p:nvPr/>
        </p:nvCxnSpPr>
        <p:spPr>
          <a:xfrm>
            <a:off x="1481328" y="4048865"/>
            <a:ext cx="9807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0551AC-391D-D046-80A1-0E20DF07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4235" y="1280621"/>
            <a:ext cx="4729565" cy="27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38CC2-C1A4-0140-A1E7-51CA374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10262" y="1455154"/>
            <a:ext cx="4398018" cy="2574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C5-D661-E84C-972C-E21182A4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97862" y="4134984"/>
            <a:ext cx="4580832" cy="2381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817069-696F-2245-BDE5-F4825B1C8F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29922" y="4176142"/>
            <a:ext cx="4298563" cy="2299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AB5680-16B0-3F49-9E8A-A89CC3D3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71"/>
            <a:ext cx="10515600" cy="1325563"/>
          </a:xfrm>
        </p:spPr>
        <p:txBody>
          <a:bodyPr/>
          <a:lstStyle/>
          <a:p>
            <a:r>
              <a:rPr lang="en-US" dirty="0"/>
              <a:t>Wrap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1C7F3-4148-464A-85EE-88557421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86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B3C-196F-394B-A4F2-D82A033F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 </a:t>
            </a:r>
            <a:r>
              <a:rPr lang="en-US" altLang="zh-CN" sz="2800" dirty="0"/>
              <a:t>(Scenario</a:t>
            </a:r>
            <a:r>
              <a:rPr lang="zh-CN" altLang="en-US" sz="2800" dirty="0"/>
              <a:t> </a:t>
            </a:r>
            <a:r>
              <a:rPr lang="en-US" altLang="zh-CN" sz="2800" dirty="0"/>
              <a:t>I)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70A5-5FEE-4A41-8D85-E83D2E40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CC6BA-A6A2-5E46-A50B-5BFBFF2F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664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35E088-EBB9-074D-852C-96839635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18" y="238815"/>
            <a:ext cx="3103964" cy="63803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A9F12-D1CE-314D-BDF7-F62D3D6AB4A8}"/>
              </a:ext>
            </a:extLst>
          </p:cNvPr>
          <p:cNvSpPr/>
          <p:nvPr/>
        </p:nvSpPr>
        <p:spPr>
          <a:xfrm>
            <a:off x="1124349" y="3244334"/>
            <a:ext cx="254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D8A2-E6C6-124E-BD04-76F66835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19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87EE6-0AE4-724D-8F6F-CA361310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199" y="237131"/>
            <a:ext cx="3105602" cy="63837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4086B5-727A-5D40-9452-6E41B1E7E414}"/>
              </a:ext>
            </a:extLst>
          </p:cNvPr>
          <p:cNvSpPr/>
          <p:nvPr/>
        </p:nvSpPr>
        <p:spPr>
          <a:xfrm>
            <a:off x="4468383" y="4974337"/>
            <a:ext cx="1182609" cy="5785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DEA38-8FAF-F043-B39E-9350306693FE}"/>
              </a:ext>
            </a:extLst>
          </p:cNvPr>
          <p:cNvSpPr/>
          <p:nvPr/>
        </p:nvSpPr>
        <p:spPr>
          <a:xfrm>
            <a:off x="1124349" y="3244334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Officework</a:t>
            </a:r>
            <a:r>
              <a:rPr lang="en-US" altLang="zh-CN" dirty="0"/>
              <a:t>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EEDFB-AD7F-F540-AD2B-EA8B39F2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138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6DD4A1-578B-234D-88FD-A9811E8C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34" y="232064"/>
            <a:ext cx="3110531" cy="6393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A9504E-13A8-9642-8037-16A16F3E99E3}"/>
              </a:ext>
            </a:extLst>
          </p:cNvPr>
          <p:cNvSpPr/>
          <p:nvPr/>
        </p:nvSpPr>
        <p:spPr>
          <a:xfrm>
            <a:off x="1124349" y="3244334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CCA11-4E81-A64F-B18D-D0BCF2DD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59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6DD4A1-578B-234D-88FD-A9811E8C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34" y="232064"/>
            <a:ext cx="3110531" cy="63938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D569A-E89E-7F43-AB4E-59CD92A65ACA}"/>
              </a:ext>
            </a:extLst>
          </p:cNvPr>
          <p:cNvSpPr/>
          <p:nvPr/>
        </p:nvSpPr>
        <p:spPr>
          <a:xfrm>
            <a:off x="6492412" y="2157984"/>
            <a:ext cx="511892" cy="4232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E6F2A-6B23-6149-B4E1-524874A0F897}"/>
              </a:ext>
            </a:extLst>
          </p:cNvPr>
          <p:cNvSpPr/>
          <p:nvPr/>
        </p:nvSpPr>
        <p:spPr>
          <a:xfrm>
            <a:off x="1124349" y="3244334"/>
            <a:ext cx="270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“Camera”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BD649-5D25-FE4C-AD68-7C9A4B8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871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F8496-6FB7-064A-B887-DE74197B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77" y="225987"/>
            <a:ext cx="3116445" cy="6406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45F22E-6C62-F94C-8275-60CFA640EA82}"/>
              </a:ext>
            </a:extLst>
          </p:cNvPr>
          <p:cNvSpPr/>
          <p:nvPr/>
        </p:nvSpPr>
        <p:spPr>
          <a:xfrm>
            <a:off x="1124349" y="3244334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E4F57-8E35-B347-B5CF-B9D7BDDA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255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F8496-6FB7-064A-B887-DE74197B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77" y="225987"/>
            <a:ext cx="3116445" cy="64060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FCA666-42FE-3443-8B73-5B62EA6E0905}"/>
              </a:ext>
            </a:extLst>
          </p:cNvPr>
          <p:cNvSpPr/>
          <p:nvPr/>
        </p:nvSpPr>
        <p:spPr>
          <a:xfrm>
            <a:off x="4537777" y="603504"/>
            <a:ext cx="399983" cy="377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6FDBD-F646-5346-867F-DBE5F5A6ADF0}"/>
              </a:ext>
            </a:extLst>
          </p:cNvPr>
          <p:cNvSpPr/>
          <p:nvPr/>
        </p:nvSpPr>
        <p:spPr>
          <a:xfrm>
            <a:off x="1124349" y="3244334"/>
            <a:ext cx="3122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navigate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sidebar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1CA68-17BB-BF43-8B36-723F539D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5325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36AB3-F166-DE4A-B675-45732B90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69" y="188764"/>
            <a:ext cx="3152662" cy="64804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29888E-ECCF-6E48-A74F-72ADD6CFD72B}"/>
              </a:ext>
            </a:extLst>
          </p:cNvPr>
          <p:cNvSpPr/>
          <p:nvPr/>
        </p:nvSpPr>
        <p:spPr>
          <a:xfrm>
            <a:off x="1124349" y="3244334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CED95-B3B5-974F-8628-A44253FE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874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A0A85-E0E9-A64D-A892-855991FB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0144" y="1607126"/>
            <a:ext cx="7840186" cy="47390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78B41A-6159-FE44-BBA3-64B35DF1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378774"/>
            <a:ext cx="10855036" cy="1325563"/>
          </a:xfrm>
        </p:spPr>
        <p:txBody>
          <a:bodyPr>
            <a:normAutofit/>
          </a:bodyPr>
          <a:lstStyle/>
          <a:p>
            <a:r>
              <a:rPr lang="en-US" dirty="0"/>
              <a:t>#Android </a:t>
            </a:r>
            <a:r>
              <a:rPr lang="en-US" altLang="zh-CN" dirty="0"/>
              <a:t>A</a:t>
            </a:r>
            <a:r>
              <a:rPr lang="en-US" dirty="0"/>
              <a:t>pps in the Google Play</a:t>
            </a:r>
            <a:r>
              <a:rPr lang="zh-CN" altLang="en-US" dirty="0"/>
              <a:t> </a:t>
            </a:r>
            <a:r>
              <a:rPr lang="en-US" dirty="0"/>
              <a:t>Store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sz="2000" dirty="0"/>
              <a:t>(</a:t>
            </a:r>
            <a:r>
              <a:rPr lang="en-US" sz="2000" dirty="0"/>
              <a:t>from December 2009 to August 2021</a:t>
            </a:r>
            <a:r>
              <a:rPr lang="en-US" altLang="zh-CN" sz="2000" dirty="0"/>
              <a:t>)</a:t>
            </a:r>
            <a:endParaRPr lang="en-CN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AB98D8-8264-6D44-86F2-C34BB5DC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F6F4C-11C5-3A4D-A300-ADBDA5E64A46}"/>
              </a:ext>
            </a:extLst>
          </p:cNvPr>
          <p:cNvSpPr/>
          <p:nvPr/>
        </p:nvSpPr>
        <p:spPr>
          <a:xfrm>
            <a:off x="1075459" y="6355540"/>
            <a:ext cx="6946324" cy="28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https://www.statista.com/statistics/266210/number-of-available-applications-in-the-google-play-store/</a:t>
            </a:r>
          </a:p>
        </p:txBody>
      </p:sp>
    </p:spTree>
    <p:extLst>
      <p:ext uri="{BB962C8B-B14F-4D97-AF65-F5344CB8AC3E}">
        <p14:creationId xmlns:p14="http://schemas.microsoft.com/office/powerpoint/2010/main" val="105982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36AB3-F166-DE4A-B675-45732B90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69" y="188764"/>
            <a:ext cx="3152662" cy="64804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CBA11B-71BD-2B40-BB46-168270C041F7}"/>
              </a:ext>
            </a:extLst>
          </p:cNvPr>
          <p:cNvSpPr/>
          <p:nvPr/>
        </p:nvSpPr>
        <p:spPr>
          <a:xfrm>
            <a:off x="4519670" y="2542032"/>
            <a:ext cx="2118874" cy="2926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CBF4D-2C05-814C-9FC9-681B671A5FF3}"/>
              </a:ext>
            </a:extLst>
          </p:cNvPr>
          <p:cNvSpPr/>
          <p:nvPr/>
        </p:nvSpPr>
        <p:spPr>
          <a:xfrm>
            <a:off x="1124349" y="3244334"/>
            <a:ext cx="274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“Diary”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DF973-2874-C449-9274-935808BC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782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2005A-AA53-3F48-8749-C1FAD9B3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49" y="305479"/>
            <a:ext cx="3039101" cy="6247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413B3-92B3-7D44-A590-C2CDBCE80C00}"/>
              </a:ext>
            </a:extLst>
          </p:cNvPr>
          <p:cNvSpPr/>
          <p:nvPr/>
        </p:nvSpPr>
        <p:spPr>
          <a:xfrm>
            <a:off x="1124349" y="3244334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977BF-6EFB-614D-A188-41D0C2E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75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2005A-AA53-3F48-8749-C1FAD9B3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49" y="305479"/>
            <a:ext cx="3039101" cy="62470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017F3F-0939-2245-8F24-477C162175D9}"/>
              </a:ext>
            </a:extLst>
          </p:cNvPr>
          <p:cNvSpPr/>
          <p:nvPr/>
        </p:nvSpPr>
        <p:spPr>
          <a:xfrm>
            <a:off x="4576448" y="2213265"/>
            <a:ext cx="1026329" cy="7626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D9C2C-04CF-B948-86FD-12469C43E20E}"/>
              </a:ext>
            </a:extLst>
          </p:cNvPr>
          <p:cNvSpPr/>
          <p:nvPr/>
        </p:nvSpPr>
        <p:spPr>
          <a:xfrm>
            <a:off x="1041222" y="3230479"/>
            <a:ext cx="3220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long-touch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                </a:t>
            </a:r>
            <a:r>
              <a:rPr lang="en-US" altLang="zh-CN" dirty="0" err="1"/>
              <a:t>Officework’s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62E6D-D886-FF46-9593-A6B3D260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8829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6AAD05-F505-C94D-8ACC-F75F457D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28" y="293104"/>
            <a:ext cx="3051143" cy="6271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E6820F-5D0E-814D-9A6C-CD8BA69828BB}"/>
              </a:ext>
            </a:extLst>
          </p:cNvPr>
          <p:cNvSpPr/>
          <p:nvPr/>
        </p:nvSpPr>
        <p:spPr>
          <a:xfrm>
            <a:off x="1041222" y="3230479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A3DC6-D63E-7248-A388-F99CC9B3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427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6AAD05-F505-C94D-8ACC-F75F457D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28" y="293104"/>
            <a:ext cx="3051143" cy="62717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0601B7-7118-434C-B77B-B9ADA1966477}"/>
              </a:ext>
            </a:extLst>
          </p:cNvPr>
          <p:cNvSpPr/>
          <p:nvPr/>
        </p:nvSpPr>
        <p:spPr>
          <a:xfrm>
            <a:off x="6945940" y="3689169"/>
            <a:ext cx="310415" cy="224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DDD70-93BE-FA41-B555-395B93E07473}"/>
              </a:ext>
            </a:extLst>
          </p:cNvPr>
          <p:cNvSpPr/>
          <p:nvPr/>
        </p:nvSpPr>
        <p:spPr>
          <a:xfrm>
            <a:off x="1041222" y="3230479"/>
            <a:ext cx="225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“OK”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210A4-51C1-4244-B3C7-AFFAF26F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718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26AFF4-4D56-4448-A999-B72FD76C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45" y="267854"/>
            <a:ext cx="3075710" cy="6322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12154D-3EED-BC42-B557-08218097B0B5}"/>
              </a:ext>
            </a:extLst>
          </p:cNvPr>
          <p:cNvSpPr/>
          <p:nvPr/>
        </p:nvSpPr>
        <p:spPr>
          <a:xfrm>
            <a:off x="1041221" y="3230479"/>
            <a:ext cx="351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altLang="zh-CN" dirty="0" err="1"/>
              <a:t>Officework’s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deleted)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C7001-08E3-114E-859B-1B6AAA08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57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B3C-196F-394B-A4F2-D82A033F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Buggy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 </a:t>
            </a:r>
            <a:r>
              <a:rPr lang="en-US" altLang="zh-CN" sz="2800" dirty="0"/>
              <a:t>(Scenario</a:t>
            </a:r>
            <a:r>
              <a:rPr lang="zh-CN" altLang="en-US" sz="2800" dirty="0"/>
              <a:t> </a:t>
            </a:r>
            <a:r>
              <a:rPr lang="en-US" altLang="zh-CN" sz="2800" dirty="0"/>
              <a:t>II)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70A5-5FEE-4A41-8D85-E83D2E40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88100-EBB5-0244-BFFA-06D1B9C5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3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35E088-EBB9-074D-852C-96839635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18" y="238815"/>
            <a:ext cx="3103964" cy="6380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B1754F-02A0-9D4F-84E1-24E65F73DD70}"/>
              </a:ext>
            </a:extLst>
          </p:cNvPr>
          <p:cNvSpPr/>
          <p:nvPr/>
        </p:nvSpPr>
        <p:spPr>
          <a:xfrm>
            <a:off x="1124349" y="3244334"/>
            <a:ext cx="2621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AFB95-1C51-E54F-997F-1BE7E858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131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87EE6-0AE4-724D-8F6F-CA361310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199" y="237131"/>
            <a:ext cx="3105602" cy="63837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4086B5-727A-5D40-9452-6E41B1E7E414}"/>
              </a:ext>
            </a:extLst>
          </p:cNvPr>
          <p:cNvSpPr/>
          <p:nvPr/>
        </p:nvSpPr>
        <p:spPr>
          <a:xfrm>
            <a:off x="4543199" y="5010911"/>
            <a:ext cx="1089505" cy="5419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9B1F6-B2B9-D74A-83DB-B0D72B6F6F34}"/>
              </a:ext>
            </a:extLst>
          </p:cNvPr>
          <p:cNvSpPr/>
          <p:nvPr/>
        </p:nvSpPr>
        <p:spPr>
          <a:xfrm>
            <a:off x="1124349" y="3244334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Officework</a:t>
            </a:r>
            <a:r>
              <a:rPr lang="en-US" altLang="zh-CN" dirty="0"/>
              <a:t>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AAC31-560E-3C46-8CBF-90858F2F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5638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6DD4A1-578B-234D-88FD-A9811E8C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34" y="232064"/>
            <a:ext cx="3110531" cy="6393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CDFC40-216E-1541-A5C8-DEC586809BCB}"/>
              </a:ext>
            </a:extLst>
          </p:cNvPr>
          <p:cNvSpPr/>
          <p:nvPr/>
        </p:nvSpPr>
        <p:spPr>
          <a:xfrm>
            <a:off x="1124349" y="324433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24BD7-64D0-9644-A38F-8C64A209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689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CC8D93-D6A6-EC46-90CB-E20728DC9330}"/>
              </a:ext>
            </a:extLst>
          </p:cNvPr>
          <p:cNvSpPr/>
          <p:nvPr/>
        </p:nvSpPr>
        <p:spPr>
          <a:xfrm>
            <a:off x="1075459" y="6355540"/>
            <a:ext cx="6946324" cy="28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https://www.statista.com/statistics/266210/number-of-available-applications-in-the-google-play-store/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A0A85-E0E9-A64D-A892-855991FB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0144" y="1607126"/>
            <a:ext cx="7840186" cy="47390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EAFB95-121E-9B4C-B92E-6011ADAB54D3}"/>
              </a:ext>
            </a:extLst>
          </p:cNvPr>
          <p:cNvCxnSpPr>
            <a:cxnSpLocks/>
          </p:cNvCxnSpPr>
          <p:nvPr/>
        </p:nvCxnSpPr>
        <p:spPr>
          <a:xfrm>
            <a:off x="3104898" y="2813153"/>
            <a:ext cx="6958012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CF10DC-AC6B-5841-B2FD-2CE03851AFC8}"/>
              </a:ext>
            </a:extLst>
          </p:cNvPr>
          <p:cNvSpPr txBox="1"/>
          <p:nvPr/>
        </p:nvSpPr>
        <p:spPr>
          <a:xfrm>
            <a:off x="10071856" y="262848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00000"/>
                </a:solidFill>
              </a:rPr>
              <a:t>3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millions</a:t>
            </a:r>
            <a:endParaRPr lang="en-CN" i="1" dirty="0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8B41A-6159-FE44-BBA3-64B35DF1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378774"/>
            <a:ext cx="10855036" cy="1325563"/>
          </a:xfrm>
        </p:spPr>
        <p:txBody>
          <a:bodyPr>
            <a:normAutofit/>
          </a:bodyPr>
          <a:lstStyle/>
          <a:p>
            <a:r>
              <a:rPr lang="en-US" dirty="0"/>
              <a:t>#Android </a:t>
            </a:r>
            <a:r>
              <a:rPr lang="en-US" altLang="zh-CN" dirty="0"/>
              <a:t>A</a:t>
            </a:r>
            <a:r>
              <a:rPr lang="en-US" dirty="0"/>
              <a:t>pps in the Google Play</a:t>
            </a:r>
            <a:r>
              <a:rPr lang="zh-CN" altLang="en-US" dirty="0"/>
              <a:t> </a:t>
            </a:r>
            <a:r>
              <a:rPr lang="en-US" dirty="0"/>
              <a:t>Store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sz="2000" dirty="0"/>
              <a:t>(</a:t>
            </a:r>
            <a:r>
              <a:rPr lang="en-US" sz="2000" dirty="0"/>
              <a:t>from December 2009 to August 2021</a:t>
            </a:r>
            <a:r>
              <a:rPr lang="en-US" altLang="zh-CN" sz="2000" dirty="0"/>
              <a:t>)</a:t>
            </a:r>
            <a:endParaRPr lang="en-CN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AB98D8-8264-6D44-86F2-C34BB5DC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336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6DD4A1-578B-234D-88FD-A9811E8C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34" y="232064"/>
            <a:ext cx="3110531" cy="63938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D569A-E89E-7F43-AB4E-59CD92A65ACA}"/>
              </a:ext>
            </a:extLst>
          </p:cNvPr>
          <p:cNvSpPr/>
          <p:nvPr/>
        </p:nvSpPr>
        <p:spPr>
          <a:xfrm>
            <a:off x="6492412" y="2176272"/>
            <a:ext cx="493604" cy="386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10BA8-C05F-C94E-932D-09860530E1FE}"/>
              </a:ext>
            </a:extLst>
          </p:cNvPr>
          <p:cNvSpPr/>
          <p:nvPr/>
        </p:nvSpPr>
        <p:spPr>
          <a:xfrm>
            <a:off x="1124349" y="3244334"/>
            <a:ext cx="277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“Camera”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43E11-A9FF-AA47-8127-A0EEC531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1386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F8496-6FB7-064A-B887-DE74197B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77" y="225987"/>
            <a:ext cx="3116445" cy="6406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F382E3-05A3-AC46-8E43-571B55183F2E}"/>
              </a:ext>
            </a:extLst>
          </p:cNvPr>
          <p:cNvSpPr/>
          <p:nvPr/>
        </p:nvSpPr>
        <p:spPr>
          <a:xfrm>
            <a:off x="1124349" y="324433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E1E4A8-2402-7B47-954D-5E5602B8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822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80F665-9FCD-2B4E-9F45-379C09A1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66" y="232748"/>
            <a:ext cx="3109867" cy="639250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117696-A555-9948-A4C5-BEE452B99A7A}"/>
              </a:ext>
            </a:extLst>
          </p:cNvPr>
          <p:cNvSpPr/>
          <p:nvPr/>
        </p:nvSpPr>
        <p:spPr>
          <a:xfrm>
            <a:off x="4541066" y="4310321"/>
            <a:ext cx="853894" cy="64572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48A8-2B35-184E-A600-4C3F7B793E86}"/>
              </a:ext>
            </a:extLst>
          </p:cNvPr>
          <p:cNvSpPr/>
          <p:nvPr/>
        </p:nvSpPr>
        <p:spPr>
          <a:xfrm>
            <a:off x="1124349" y="3244334"/>
            <a:ext cx="2814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“Cooking”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0EAA9-E2C1-6D43-B5C2-F559B989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459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75110-B8F2-F445-B3E6-09FCEFD1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94" y="234653"/>
            <a:ext cx="3108012" cy="6388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B7264A-1370-394C-BD1F-757AA1CC3156}"/>
              </a:ext>
            </a:extLst>
          </p:cNvPr>
          <p:cNvSpPr/>
          <p:nvPr/>
        </p:nvSpPr>
        <p:spPr>
          <a:xfrm>
            <a:off x="1124349" y="324433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B045A-C517-894C-A56B-BE191C82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3124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75110-B8F2-F445-B3E6-09FCEFD1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94" y="234653"/>
            <a:ext cx="3108012" cy="63886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BBE2A5-3B25-BC44-A40A-E05425CEF9E2}"/>
              </a:ext>
            </a:extLst>
          </p:cNvPr>
          <p:cNvSpPr/>
          <p:nvPr/>
        </p:nvSpPr>
        <p:spPr>
          <a:xfrm>
            <a:off x="6502069" y="2157984"/>
            <a:ext cx="502235" cy="440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BE3A8-6DA7-0047-A31F-16C59961ED88}"/>
              </a:ext>
            </a:extLst>
          </p:cNvPr>
          <p:cNvSpPr/>
          <p:nvPr/>
        </p:nvSpPr>
        <p:spPr>
          <a:xfrm>
            <a:off x="1124349" y="3244334"/>
            <a:ext cx="277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“Camera”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CA56D-B584-AE49-A706-2FE15875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632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C35D8-7B38-0242-B6C9-59F2C72B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94" y="199504"/>
            <a:ext cx="3142211" cy="64589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74FB4-82A2-A14E-A8E2-F68B2AADCD5C}"/>
              </a:ext>
            </a:extLst>
          </p:cNvPr>
          <p:cNvSpPr/>
          <p:nvPr/>
        </p:nvSpPr>
        <p:spPr>
          <a:xfrm>
            <a:off x="1124349" y="324433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F832D-C766-9643-AE5C-BE9B5CDD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3511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C35D8-7B38-0242-B6C9-59F2C72B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94" y="199504"/>
            <a:ext cx="3142211" cy="64589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92DAC0-FCF9-3542-8ABB-5D372279CC5C}"/>
              </a:ext>
            </a:extLst>
          </p:cNvPr>
          <p:cNvSpPr/>
          <p:nvPr/>
        </p:nvSpPr>
        <p:spPr>
          <a:xfrm flipH="1">
            <a:off x="4561470" y="603504"/>
            <a:ext cx="336837" cy="3441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A1F05-A585-FE4F-9C3B-9EFE9D907D9B}"/>
              </a:ext>
            </a:extLst>
          </p:cNvPr>
          <p:cNvSpPr/>
          <p:nvPr/>
        </p:nvSpPr>
        <p:spPr>
          <a:xfrm>
            <a:off x="1124349" y="3244334"/>
            <a:ext cx="3183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navigate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sidebar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165D4-BED3-3443-A292-5D8AC6BA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200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11EE7E-6B40-F743-BCA4-29B07CCD9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21" y="258554"/>
            <a:ext cx="3084757" cy="63408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32EFF1-A16E-8947-9F61-F082EDC3E3F0}"/>
              </a:ext>
            </a:extLst>
          </p:cNvPr>
          <p:cNvSpPr/>
          <p:nvPr/>
        </p:nvSpPr>
        <p:spPr>
          <a:xfrm>
            <a:off x="1124349" y="324433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91123-CCC1-D94C-AFA7-F1DF9D1A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6509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11EE7E-6B40-F743-BCA4-29B07CCD9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21" y="258554"/>
            <a:ext cx="3084757" cy="63408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4A2371-FBAD-5742-BB8E-CDEECF626482}"/>
              </a:ext>
            </a:extLst>
          </p:cNvPr>
          <p:cNvSpPr/>
          <p:nvPr/>
        </p:nvSpPr>
        <p:spPr>
          <a:xfrm>
            <a:off x="4553621" y="2529387"/>
            <a:ext cx="1920331" cy="3235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E6F2E-BB62-CA48-8095-DB6799816177}"/>
              </a:ext>
            </a:extLst>
          </p:cNvPr>
          <p:cNvSpPr/>
          <p:nvPr/>
        </p:nvSpPr>
        <p:spPr>
          <a:xfrm>
            <a:off x="1124349" y="3244334"/>
            <a:ext cx="281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“Diary”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77853F-5FD0-F64D-AC54-AD766C15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729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AF910-0DC0-3546-BD91-E1BEF384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23" y="229371"/>
            <a:ext cx="3113153" cy="6399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4C3DA3-FD3B-F342-8C50-7581F7A1D016}"/>
              </a:ext>
            </a:extLst>
          </p:cNvPr>
          <p:cNvSpPr/>
          <p:nvPr/>
        </p:nvSpPr>
        <p:spPr>
          <a:xfrm>
            <a:off x="1124349" y="3244334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9C55D-FC15-044F-A50F-01A74D17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699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5C44-DD49-8844-87EB-98CB3C6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are Common for Mobile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1E29C-8465-2D43-822A-4F5AEEF6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</a:t>
            </a:fld>
            <a:endParaRPr lang="en-C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EA89D-84BC-7A4C-8A7E-FC4DEF4DF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9425"/>
          <a:stretch/>
        </p:blipFill>
        <p:spPr>
          <a:xfrm>
            <a:off x="1950720" y="1759902"/>
            <a:ext cx="7741920" cy="4527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C16FAD-23C3-E042-97E1-585035CADB9E}"/>
              </a:ext>
            </a:extLst>
          </p:cNvPr>
          <p:cNvSpPr/>
          <p:nvPr/>
        </p:nvSpPr>
        <p:spPr>
          <a:xfrm>
            <a:off x="1197033" y="6193221"/>
            <a:ext cx="6229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Mobile Apps: What Consumers Really Need and Want.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Compuware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EDE6-0E9E-A44A-963F-39B81F4B8A33}"/>
              </a:ext>
            </a:extLst>
          </p:cNvPr>
          <p:cNvSpPr/>
          <p:nvPr/>
        </p:nvSpPr>
        <p:spPr>
          <a:xfrm>
            <a:off x="1197033" y="6392054"/>
            <a:ext cx="756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https://silo.tips/download/mobile-apps-what-consumers-really-need-and-want-a-global-study-of-consumers-expe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E8B37-6F80-9644-B9A3-76DE9F016124}"/>
              </a:ext>
            </a:extLst>
          </p:cNvPr>
          <p:cNvSpPr/>
          <p:nvPr/>
        </p:nvSpPr>
        <p:spPr>
          <a:xfrm>
            <a:off x="5389418" y="2687782"/>
            <a:ext cx="3740727" cy="350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385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AF910-0DC0-3546-BD91-E1BEF384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23" y="229371"/>
            <a:ext cx="3113153" cy="63992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02A39B-4C78-274E-A07D-E6B442317C94}"/>
              </a:ext>
            </a:extLst>
          </p:cNvPr>
          <p:cNvSpPr/>
          <p:nvPr/>
        </p:nvSpPr>
        <p:spPr>
          <a:xfrm>
            <a:off x="4539422" y="3933206"/>
            <a:ext cx="1063355" cy="821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775EC-D33F-2943-8DBD-92419C1E5033}"/>
              </a:ext>
            </a:extLst>
          </p:cNvPr>
          <p:cNvSpPr/>
          <p:nvPr/>
        </p:nvSpPr>
        <p:spPr>
          <a:xfrm>
            <a:off x="1041222" y="3230479"/>
            <a:ext cx="3220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long-touch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                </a:t>
            </a:r>
            <a:r>
              <a:rPr lang="en-US" altLang="zh-CN" dirty="0" err="1"/>
              <a:t>Officework’s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92557-5E11-FF4E-A3E9-6E5EBA0B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624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D796F-0506-2B4B-8E88-90FED52E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56" y="148242"/>
            <a:ext cx="3192087" cy="6561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8D9D5C-CF6D-8F48-8E26-D703DA845078}"/>
              </a:ext>
            </a:extLst>
          </p:cNvPr>
          <p:cNvSpPr/>
          <p:nvPr/>
        </p:nvSpPr>
        <p:spPr>
          <a:xfrm>
            <a:off x="1041222" y="3230479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C4CE-5DDF-4749-A0B7-08ADD44D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750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D796F-0506-2B4B-8E88-90FED52E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56" y="148242"/>
            <a:ext cx="3192087" cy="65615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7C009A-9622-094D-A6AF-5D01F5DA7050}"/>
              </a:ext>
            </a:extLst>
          </p:cNvPr>
          <p:cNvSpPr/>
          <p:nvPr/>
        </p:nvSpPr>
        <p:spPr>
          <a:xfrm>
            <a:off x="6950315" y="3688515"/>
            <a:ext cx="364885" cy="268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1436D-5763-3849-BB7E-E0DE71B6CF31}"/>
              </a:ext>
            </a:extLst>
          </p:cNvPr>
          <p:cNvSpPr/>
          <p:nvPr/>
        </p:nvSpPr>
        <p:spPr>
          <a:xfrm>
            <a:off x="1041222" y="3230479"/>
            <a:ext cx="232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“OK”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C57B1-65A6-EC4F-9C15-F48521F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0242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A4E6D-3833-0441-BCC2-5D20E420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33" y="250767"/>
            <a:ext cx="3092334" cy="6356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E8EFCB-2101-414D-B564-64500D6AA484}"/>
              </a:ext>
            </a:extLst>
          </p:cNvPr>
          <p:cNvSpPr/>
          <p:nvPr/>
        </p:nvSpPr>
        <p:spPr>
          <a:xfrm>
            <a:off x="1041221" y="3230479"/>
            <a:ext cx="351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(Cooking’s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deleted)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396E-57AC-C842-ABF8-7CB127F5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0091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A4E6D-3833-0441-BCC2-5D20E420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33" y="250767"/>
            <a:ext cx="3092334" cy="635646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DC69D5-D1C3-274A-9387-FBC318AEB445}"/>
              </a:ext>
            </a:extLst>
          </p:cNvPr>
          <p:cNvSpPr/>
          <p:nvPr/>
        </p:nvSpPr>
        <p:spPr>
          <a:xfrm>
            <a:off x="4367390" y="1333241"/>
            <a:ext cx="3446574" cy="93890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A11564-6089-FA4D-AD04-B0606422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5476"/>
            <a:ext cx="12192000" cy="1558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DBAAA9-C688-8E43-AA33-1968558DAE9A}"/>
              </a:ext>
            </a:extLst>
          </p:cNvPr>
          <p:cNvSpPr/>
          <p:nvPr/>
        </p:nvSpPr>
        <p:spPr>
          <a:xfrm>
            <a:off x="1105178" y="4442285"/>
            <a:ext cx="6122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chemeClr val="bg1">
                    <a:lumMod val="50000"/>
                  </a:schemeClr>
                </a:solidFill>
              </a:rPr>
              <a:t>Issue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link: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N" dirty="0">
                <a:solidFill>
                  <a:schemeClr val="bg1">
                    <a:lumMod val="50000"/>
                  </a:schemeClr>
                </a:solidFill>
              </a:rPr>
              <a:t>https://github.com/ramack/ActivityDiary/issues/118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CC951-06BA-584D-AA3C-49B07BE541A1}"/>
              </a:ext>
            </a:extLst>
          </p:cNvPr>
          <p:cNvSpPr/>
          <p:nvPr/>
        </p:nvSpPr>
        <p:spPr>
          <a:xfrm>
            <a:off x="1041221" y="3230479"/>
            <a:ext cx="351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Scenario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(Cooking’s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deleted)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F2BD4-F4DB-4549-BFC3-356166F2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33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7B96-D656-6644-BEA1-C1FA82B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511-FE98-F241-AD9C-93BA0914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hold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independent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view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property</a:t>
            </a:r>
          </a:p>
          <a:p>
            <a:pPr lvl="1" algn="just"/>
            <a:r>
              <a:rPr lang="en-US" altLang="zh-CN" dirty="0"/>
              <a:t>Interacting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(widget)</a:t>
            </a:r>
            <a:r>
              <a:rPr lang="zh-CN" altLang="en-US" dirty="0"/>
              <a:t> </a:t>
            </a:r>
            <a:r>
              <a:rPr lang="en-US" altLang="zh-CN" i="1" dirty="0"/>
              <a:t>does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/>
              <a:t>only</a:t>
            </a:r>
            <a:r>
              <a:rPr lang="zh-CN" altLang="en-US" i="1" dirty="0"/>
              <a:t> </a:t>
            </a:r>
            <a:r>
              <a:rPr lang="en-US" altLang="zh-CN" i="1" dirty="0"/>
              <a:t>add,</a:t>
            </a:r>
            <a:r>
              <a:rPr lang="zh-CN" altLang="en-US" i="1" dirty="0"/>
              <a:t> </a:t>
            </a:r>
            <a:r>
              <a:rPr lang="en-US" altLang="zh-CN" i="1" dirty="0"/>
              <a:t>but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C158-E679-5A4B-9393-6743EB13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923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51D2A-AE33-7043-BA19-27AA17ED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4223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27E80F-3B06-E14B-BE16-C99A46C0899B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2837-6F19-E742-96E6-76DC4A53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501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B0DEB-5217-F04A-A157-FF087258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7" y="1903153"/>
            <a:ext cx="1948116" cy="40044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9E60BA-7275-1A4A-9ABB-F43D8CE03F48}"/>
              </a:ext>
            </a:extLst>
          </p:cNvPr>
          <p:cNvSpPr/>
          <p:nvPr/>
        </p:nvSpPr>
        <p:spPr>
          <a:xfrm>
            <a:off x="3818021" y="3108987"/>
            <a:ext cx="288762" cy="2768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95956A-7823-864D-BB20-F5B76A79CDE2}"/>
              </a:ext>
            </a:extLst>
          </p:cNvPr>
          <p:cNvSpPr/>
          <p:nvPr/>
        </p:nvSpPr>
        <p:spPr>
          <a:xfrm>
            <a:off x="4744436" y="373940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2B51C5-5C12-CD44-BE2C-270FFC5CD735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DA45A-3324-EE4D-86BA-31E0EE49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3353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B0DEB-5217-F04A-A157-FF087258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7" y="1903153"/>
            <a:ext cx="1948116" cy="40044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9E60BA-7275-1A4A-9ABB-F43D8CE03F48}"/>
              </a:ext>
            </a:extLst>
          </p:cNvPr>
          <p:cNvSpPr/>
          <p:nvPr/>
        </p:nvSpPr>
        <p:spPr>
          <a:xfrm>
            <a:off x="3818021" y="3108987"/>
            <a:ext cx="288762" cy="2768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95956A-7823-864D-BB20-F5B76A79CDE2}"/>
              </a:ext>
            </a:extLst>
          </p:cNvPr>
          <p:cNvSpPr/>
          <p:nvPr/>
        </p:nvSpPr>
        <p:spPr>
          <a:xfrm>
            <a:off x="4744436" y="373940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032D4CB-08E6-7A47-81FF-3C52F4CDEBF9}"/>
              </a:ext>
            </a:extLst>
          </p:cNvPr>
          <p:cNvSpPr/>
          <p:nvPr/>
        </p:nvSpPr>
        <p:spPr>
          <a:xfrm>
            <a:off x="7303372" y="3753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8809-4FCB-1A46-B31D-0A9BC7A0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97" y="1897594"/>
            <a:ext cx="1948115" cy="400446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132B3A-6414-5445-A97F-6077E9BFEBBC}"/>
              </a:ext>
            </a:extLst>
          </p:cNvPr>
          <p:cNvSpPr/>
          <p:nvPr/>
        </p:nvSpPr>
        <p:spPr>
          <a:xfrm>
            <a:off x="5146389" y="4450081"/>
            <a:ext cx="611123" cy="4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D5410D-E32D-424E-8A02-4781D3F75DB5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5A64-F889-174C-8CF3-0F2D7EDB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49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220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5C44-DD49-8844-87EB-98CB3C6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are Common for Mobile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1E29C-8465-2D43-822A-4F5AEEF6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</a:t>
            </a:fld>
            <a:endParaRPr lang="en-C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EA89D-84BC-7A4C-8A7E-FC4DEF4DF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9425"/>
          <a:stretch/>
        </p:blipFill>
        <p:spPr>
          <a:xfrm>
            <a:off x="1950720" y="1759902"/>
            <a:ext cx="7741920" cy="4527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3AB96F-C83B-9042-8122-6F1EB6033933}"/>
              </a:ext>
            </a:extLst>
          </p:cNvPr>
          <p:cNvSpPr/>
          <p:nvPr/>
        </p:nvSpPr>
        <p:spPr>
          <a:xfrm>
            <a:off x="1197033" y="6193221"/>
            <a:ext cx="6229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Mobile Apps: What Consumers Really Need and Want.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Compuware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56B61-AC90-564B-8885-1944A79BE7AF}"/>
              </a:ext>
            </a:extLst>
          </p:cNvPr>
          <p:cNvSpPr/>
          <p:nvPr/>
        </p:nvSpPr>
        <p:spPr>
          <a:xfrm>
            <a:off x="1197033" y="6392054"/>
            <a:ext cx="756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https://silo.tips/download/mobile-apps-what-consumers-really-need-and-want-a-global-study-of-consumers-expe</a:t>
            </a:r>
          </a:p>
        </p:txBody>
      </p:sp>
    </p:spTree>
    <p:extLst>
      <p:ext uri="{BB962C8B-B14F-4D97-AF65-F5344CB8AC3E}">
        <p14:creationId xmlns:p14="http://schemas.microsoft.com/office/powerpoint/2010/main" val="902896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B0DEB-5217-F04A-A157-FF087258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7" y="1903153"/>
            <a:ext cx="1948116" cy="40044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9E60BA-7275-1A4A-9ABB-F43D8CE03F48}"/>
              </a:ext>
            </a:extLst>
          </p:cNvPr>
          <p:cNvSpPr/>
          <p:nvPr/>
        </p:nvSpPr>
        <p:spPr>
          <a:xfrm>
            <a:off x="3818021" y="3108987"/>
            <a:ext cx="288762" cy="2768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95956A-7823-864D-BB20-F5B76A79CDE2}"/>
              </a:ext>
            </a:extLst>
          </p:cNvPr>
          <p:cNvSpPr/>
          <p:nvPr/>
        </p:nvSpPr>
        <p:spPr>
          <a:xfrm>
            <a:off x="4744436" y="373940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032D4CB-08E6-7A47-81FF-3C52F4CDEBF9}"/>
              </a:ext>
            </a:extLst>
          </p:cNvPr>
          <p:cNvSpPr/>
          <p:nvPr/>
        </p:nvSpPr>
        <p:spPr>
          <a:xfrm>
            <a:off x="7303372" y="3753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70091A7-B99F-6442-AB1C-FAEB398EADA4}"/>
              </a:ext>
            </a:extLst>
          </p:cNvPr>
          <p:cNvSpPr/>
          <p:nvPr/>
        </p:nvSpPr>
        <p:spPr>
          <a:xfrm>
            <a:off x="9732251" y="365824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8809-4FCB-1A46-B31D-0A9BC7A0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97" y="1897594"/>
            <a:ext cx="1948115" cy="400446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691C7-B039-C049-A85E-12483BFB6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499" y="1891743"/>
            <a:ext cx="1948115" cy="400446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A2AC5B-B01C-FC42-A829-334DC2285CAF}"/>
              </a:ext>
            </a:extLst>
          </p:cNvPr>
          <p:cNvSpPr/>
          <p:nvPr/>
        </p:nvSpPr>
        <p:spPr>
          <a:xfrm>
            <a:off x="8984381" y="3108987"/>
            <a:ext cx="281539" cy="2487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E65BD3-6D43-844D-A660-CE4261AFF938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793E52-8F52-4349-9B46-620D0C70650D}"/>
              </a:ext>
            </a:extLst>
          </p:cNvPr>
          <p:cNvSpPr/>
          <p:nvPr/>
        </p:nvSpPr>
        <p:spPr>
          <a:xfrm>
            <a:off x="5146389" y="4450081"/>
            <a:ext cx="611123" cy="4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CC507-19E0-4D45-8AA1-7873EED1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653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B0DEB-5217-F04A-A157-FF087258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7" y="1903153"/>
            <a:ext cx="1948116" cy="40044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9E60BA-7275-1A4A-9ABB-F43D8CE03F48}"/>
              </a:ext>
            </a:extLst>
          </p:cNvPr>
          <p:cNvSpPr/>
          <p:nvPr/>
        </p:nvSpPr>
        <p:spPr>
          <a:xfrm>
            <a:off x="3818021" y="3108987"/>
            <a:ext cx="288762" cy="2768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95956A-7823-864D-BB20-F5B76A79CDE2}"/>
              </a:ext>
            </a:extLst>
          </p:cNvPr>
          <p:cNvSpPr/>
          <p:nvPr/>
        </p:nvSpPr>
        <p:spPr>
          <a:xfrm>
            <a:off x="4744436" y="373940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032D4CB-08E6-7A47-81FF-3C52F4CDEBF9}"/>
              </a:ext>
            </a:extLst>
          </p:cNvPr>
          <p:cNvSpPr/>
          <p:nvPr/>
        </p:nvSpPr>
        <p:spPr>
          <a:xfrm>
            <a:off x="7303372" y="3753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70091A7-B99F-6442-AB1C-FAEB398EADA4}"/>
              </a:ext>
            </a:extLst>
          </p:cNvPr>
          <p:cNvSpPr/>
          <p:nvPr/>
        </p:nvSpPr>
        <p:spPr>
          <a:xfrm>
            <a:off x="9732251" y="365824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8809-4FCB-1A46-B31D-0A9BC7A0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97" y="1897594"/>
            <a:ext cx="1948115" cy="400446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691C7-B039-C049-A85E-12483BFB6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499" y="1891743"/>
            <a:ext cx="1948115" cy="400446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795ED-BC04-A44A-8C2C-0AA40C1EC1FD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F26535-7D71-B040-A660-B4E7639E9D39}"/>
              </a:ext>
            </a:extLst>
          </p:cNvPr>
          <p:cNvSpPr/>
          <p:nvPr/>
        </p:nvSpPr>
        <p:spPr>
          <a:xfrm>
            <a:off x="5146389" y="4450081"/>
            <a:ext cx="611123" cy="4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888546-7E0F-9943-A95C-64B69E55E720}"/>
              </a:ext>
            </a:extLst>
          </p:cNvPr>
          <p:cNvSpPr/>
          <p:nvPr/>
        </p:nvSpPr>
        <p:spPr>
          <a:xfrm>
            <a:off x="8984381" y="3108987"/>
            <a:ext cx="281539" cy="2487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805274-C768-1A40-878D-323D8890B0CC}"/>
              </a:ext>
            </a:extLst>
          </p:cNvPr>
          <p:cNvCxnSpPr>
            <a:cxnSpLocks/>
          </p:cNvCxnSpPr>
          <p:nvPr/>
        </p:nvCxnSpPr>
        <p:spPr>
          <a:xfrm>
            <a:off x="942333" y="5068503"/>
            <a:ext cx="1495817" cy="11073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3DB630-3CA9-EF42-ADC8-D84BA9290606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458304" y="4663070"/>
            <a:ext cx="688085" cy="15128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8737146-A272-DA42-B6AD-C93EB1391D6F}"/>
              </a:ext>
            </a:extLst>
          </p:cNvPr>
          <p:cNvSpPr/>
          <p:nvPr/>
        </p:nvSpPr>
        <p:spPr>
          <a:xfrm>
            <a:off x="1986469" y="6190040"/>
            <a:ext cx="8635811" cy="332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</a:t>
            </a:r>
            <a:r>
              <a:rPr lang="en-US" altLang="zh-CN" dirty="0" err="1"/>
              <a:t>Officework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“Cooking”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siblings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ListView</a:t>
            </a:r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67DDE-874B-5445-B0E9-792A4239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1888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EE69-E7CF-8248-862B-137F8015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BE156-A8E4-4E40-A076-9679D753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" y="1903152"/>
            <a:ext cx="1948116" cy="40044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C146C-CD85-204E-AA18-9000750B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09" y="1903153"/>
            <a:ext cx="1948116" cy="40044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B0DEB-5217-F04A-A157-FF087258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7" y="1903153"/>
            <a:ext cx="1948116" cy="40044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22F0A9E-51C6-C94D-A658-73A8C34BE84D}"/>
              </a:ext>
            </a:extLst>
          </p:cNvPr>
          <p:cNvSpPr/>
          <p:nvPr/>
        </p:nvSpPr>
        <p:spPr>
          <a:xfrm>
            <a:off x="2178001" y="37508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9E60BA-7275-1A4A-9ABB-F43D8CE03F48}"/>
              </a:ext>
            </a:extLst>
          </p:cNvPr>
          <p:cNvSpPr/>
          <p:nvPr/>
        </p:nvSpPr>
        <p:spPr>
          <a:xfrm>
            <a:off x="3818021" y="3108987"/>
            <a:ext cx="288762" cy="2768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95956A-7823-864D-BB20-F5B76A79CDE2}"/>
              </a:ext>
            </a:extLst>
          </p:cNvPr>
          <p:cNvSpPr/>
          <p:nvPr/>
        </p:nvSpPr>
        <p:spPr>
          <a:xfrm>
            <a:off x="4744436" y="373940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032D4CB-08E6-7A47-81FF-3C52F4CDEBF9}"/>
              </a:ext>
            </a:extLst>
          </p:cNvPr>
          <p:cNvSpPr/>
          <p:nvPr/>
        </p:nvSpPr>
        <p:spPr>
          <a:xfrm>
            <a:off x="7303372" y="3753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70091A7-B99F-6442-AB1C-FAEB398EADA4}"/>
              </a:ext>
            </a:extLst>
          </p:cNvPr>
          <p:cNvSpPr/>
          <p:nvPr/>
        </p:nvSpPr>
        <p:spPr>
          <a:xfrm>
            <a:off x="9732251" y="365824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8809-4FCB-1A46-B31D-0A9BC7A0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97" y="1897594"/>
            <a:ext cx="1948115" cy="400446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691C7-B039-C049-A85E-12483BFB6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499" y="1891743"/>
            <a:ext cx="1948115" cy="400446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795ED-BC04-A44A-8C2C-0AA40C1EC1FD}"/>
              </a:ext>
            </a:extLst>
          </p:cNvPr>
          <p:cNvSpPr/>
          <p:nvPr/>
        </p:nvSpPr>
        <p:spPr>
          <a:xfrm>
            <a:off x="157464" y="4876800"/>
            <a:ext cx="772176" cy="3834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F26535-7D71-B040-A660-B4E7639E9D39}"/>
              </a:ext>
            </a:extLst>
          </p:cNvPr>
          <p:cNvSpPr/>
          <p:nvPr/>
        </p:nvSpPr>
        <p:spPr>
          <a:xfrm>
            <a:off x="5146389" y="4450081"/>
            <a:ext cx="611123" cy="4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888546-7E0F-9943-A95C-64B69E55E720}"/>
              </a:ext>
            </a:extLst>
          </p:cNvPr>
          <p:cNvSpPr/>
          <p:nvPr/>
        </p:nvSpPr>
        <p:spPr>
          <a:xfrm>
            <a:off x="8984381" y="3108987"/>
            <a:ext cx="281539" cy="2487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8737146-A272-DA42-B6AD-C93EB1391D6F}"/>
              </a:ext>
            </a:extLst>
          </p:cNvPr>
          <p:cNvSpPr/>
          <p:nvPr/>
        </p:nvSpPr>
        <p:spPr>
          <a:xfrm>
            <a:off x="3910869" y="6360323"/>
            <a:ext cx="3318908" cy="3965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Traces</a:t>
            </a:r>
            <a:endParaRPr lang="en-CN" dirty="0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CFFF456-7DAD-0D45-A157-0B2406A055F3}"/>
              </a:ext>
            </a:extLst>
          </p:cNvPr>
          <p:cNvSpPr/>
          <p:nvPr/>
        </p:nvSpPr>
        <p:spPr>
          <a:xfrm>
            <a:off x="39037" y="1690688"/>
            <a:ext cx="4702830" cy="4499352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FAC609FB-3622-B148-B973-7C4D5E7D18AE}"/>
              </a:ext>
            </a:extLst>
          </p:cNvPr>
          <p:cNvSpPr/>
          <p:nvPr/>
        </p:nvSpPr>
        <p:spPr>
          <a:xfrm>
            <a:off x="5098720" y="1644296"/>
            <a:ext cx="4702830" cy="4499352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16EB38-1552-1A44-BD09-F0FA091FB0F8}"/>
              </a:ext>
            </a:extLst>
          </p:cNvPr>
          <p:cNvCxnSpPr>
            <a:cxnSpLocks/>
          </p:cNvCxnSpPr>
          <p:nvPr/>
        </p:nvCxnSpPr>
        <p:spPr>
          <a:xfrm>
            <a:off x="2392680" y="6143648"/>
            <a:ext cx="1425341" cy="34922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E760FE-B7C7-2C44-A9B6-22B55F179E26}"/>
              </a:ext>
            </a:extLst>
          </p:cNvPr>
          <p:cNvCxnSpPr>
            <a:cxnSpLocks/>
          </p:cNvCxnSpPr>
          <p:nvPr/>
        </p:nvCxnSpPr>
        <p:spPr>
          <a:xfrm flipH="1">
            <a:off x="7411840" y="6108960"/>
            <a:ext cx="848240" cy="42730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E1A07-978F-D541-83EC-39BA08C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417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E16A0A-F742-224C-A0A6-11FCED1908E9}"/>
              </a:ext>
            </a:extLst>
          </p:cNvPr>
          <p:cNvSpPr txBox="1"/>
          <p:nvPr/>
        </p:nvSpPr>
        <p:spPr>
          <a:xfrm>
            <a:off x="432644" y="1271409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Scenario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endParaRPr lang="en-US" sz="2400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99E43-EAB8-634B-A301-91862DE0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97" y="136525"/>
            <a:ext cx="1479201" cy="304058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8BA79E-1AB0-304D-931F-7D0096223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49" y="136525"/>
            <a:ext cx="1484608" cy="305169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39440D-2776-4B47-B865-CEDAC3F89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016" y="136525"/>
            <a:ext cx="1479201" cy="3040579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F5336B3-1B1A-4047-BCE3-144A4802D089}"/>
              </a:ext>
            </a:extLst>
          </p:cNvPr>
          <p:cNvSpPr/>
          <p:nvPr/>
        </p:nvSpPr>
        <p:spPr>
          <a:xfrm>
            <a:off x="5497099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FA90F1-8415-B44E-9302-D974AD290CC0}"/>
              </a:ext>
            </a:extLst>
          </p:cNvPr>
          <p:cNvSpPr/>
          <p:nvPr/>
        </p:nvSpPr>
        <p:spPr>
          <a:xfrm>
            <a:off x="8277549" y="136228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94B683A-591F-0244-BD9D-5174470348FE}"/>
              </a:ext>
            </a:extLst>
          </p:cNvPr>
          <p:cNvSpPr/>
          <p:nvPr/>
        </p:nvSpPr>
        <p:spPr>
          <a:xfrm>
            <a:off x="2942930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1D76F-D73C-864B-94CC-0A1835E6C7BD}"/>
              </a:ext>
            </a:extLst>
          </p:cNvPr>
          <p:cNvSpPr txBox="1"/>
          <p:nvPr/>
        </p:nvSpPr>
        <p:spPr>
          <a:xfrm>
            <a:off x="2168162" y="101054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en-CN" sz="36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523284-2B9E-4645-81B7-7B0E63AB22C6}"/>
              </a:ext>
            </a:extLst>
          </p:cNvPr>
          <p:cNvSpPr/>
          <p:nvPr/>
        </p:nvSpPr>
        <p:spPr>
          <a:xfrm>
            <a:off x="3744406" y="1063595"/>
            <a:ext cx="477074" cy="45325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A547B68-1365-6B40-91A9-052D31E6F9C7}"/>
              </a:ext>
            </a:extLst>
          </p:cNvPr>
          <p:cNvSpPr/>
          <p:nvPr/>
        </p:nvSpPr>
        <p:spPr>
          <a:xfrm>
            <a:off x="7403596" y="1747358"/>
            <a:ext cx="157020" cy="1798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61E8A-EF38-6144-B6AA-0AAE2C4F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0653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7C4C845-7895-5D44-BC03-70D4BE9741D3}"/>
              </a:ext>
            </a:extLst>
          </p:cNvPr>
          <p:cNvSpPr txBox="1"/>
          <p:nvPr/>
        </p:nvSpPr>
        <p:spPr>
          <a:xfrm>
            <a:off x="432644" y="1271409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Scenario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21AE0-7C37-B740-9CEE-C3213C2A0D52}"/>
              </a:ext>
            </a:extLst>
          </p:cNvPr>
          <p:cNvSpPr txBox="1"/>
          <p:nvPr/>
        </p:nvSpPr>
        <p:spPr>
          <a:xfrm>
            <a:off x="476610" y="4691329"/>
            <a:ext cx="148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Scenario</a:t>
            </a:r>
            <a:r>
              <a:rPr lang="zh-CN" altLang="en-US" sz="2400" dirty="0"/>
              <a:t> </a:t>
            </a:r>
            <a:r>
              <a:rPr lang="en-US" altLang="zh-CN" sz="2400" dirty="0"/>
              <a:t>II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(Expected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behavior)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9C0010-4A95-A94D-B805-3BE72926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97" y="136525"/>
            <a:ext cx="1479201" cy="304058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92928-37B7-D141-BEDD-33BDE47C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49" y="136525"/>
            <a:ext cx="1484608" cy="3051693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07B874-E846-2149-81F9-3E0E9FEE9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016" y="136525"/>
            <a:ext cx="1479201" cy="304057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F1736E5-A421-DB40-B33E-0F5903AE51A7}"/>
              </a:ext>
            </a:extLst>
          </p:cNvPr>
          <p:cNvSpPr/>
          <p:nvPr/>
        </p:nvSpPr>
        <p:spPr>
          <a:xfrm>
            <a:off x="5497099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E60AF2F-DEC8-AC47-AAE8-98A003D4D70A}"/>
              </a:ext>
            </a:extLst>
          </p:cNvPr>
          <p:cNvSpPr/>
          <p:nvPr/>
        </p:nvSpPr>
        <p:spPr>
          <a:xfrm>
            <a:off x="8277549" y="136228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B985884-D89C-D44D-97C6-B018AD44DD7C}"/>
              </a:ext>
            </a:extLst>
          </p:cNvPr>
          <p:cNvSpPr/>
          <p:nvPr/>
        </p:nvSpPr>
        <p:spPr>
          <a:xfrm>
            <a:off x="7967169" y="470117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6FB96-4531-0B4F-A581-9B9E8D4A1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063" y="3634731"/>
            <a:ext cx="1476568" cy="3035167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9F85C2-7790-5C49-B2AF-77BEF92CA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049" y="3547193"/>
            <a:ext cx="1519153" cy="3122705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26C5F62C-324F-644C-8D72-66C10BAFFF4C}"/>
              </a:ext>
            </a:extLst>
          </p:cNvPr>
          <p:cNvSpPr/>
          <p:nvPr/>
        </p:nvSpPr>
        <p:spPr>
          <a:xfrm>
            <a:off x="5547307" y="469132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7D534-399A-7E4C-9B73-1C90B56EE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825" y="3547193"/>
            <a:ext cx="1519153" cy="3122704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E5B41C49-F2D5-6C47-BB7D-F8E03E261E51}"/>
              </a:ext>
            </a:extLst>
          </p:cNvPr>
          <p:cNvSpPr/>
          <p:nvPr/>
        </p:nvSpPr>
        <p:spPr>
          <a:xfrm>
            <a:off x="2942930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8B4D618-3A8E-D541-A392-7C0001883226}"/>
              </a:ext>
            </a:extLst>
          </p:cNvPr>
          <p:cNvSpPr/>
          <p:nvPr/>
        </p:nvSpPr>
        <p:spPr>
          <a:xfrm>
            <a:off x="2945575" y="472138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ECE0E-67FA-7E4A-9A76-697CBC1E19AD}"/>
              </a:ext>
            </a:extLst>
          </p:cNvPr>
          <p:cNvSpPr txBox="1"/>
          <p:nvPr/>
        </p:nvSpPr>
        <p:spPr>
          <a:xfrm>
            <a:off x="2168162" y="101054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en-CN" sz="3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21D07-4358-2540-AEEA-713C2F582EE4}"/>
              </a:ext>
            </a:extLst>
          </p:cNvPr>
          <p:cNvSpPr txBox="1"/>
          <p:nvPr/>
        </p:nvSpPr>
        <p:spPr>
          <a:xfrm>
            <a:off x="2168162" y="437800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en-CN" sz="3600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035FC75-A87F-4A4F-909F-5A289AF30860}"/>
              </a:ext>
            </a:extLst>
          </p:cNvPr>
          <p:cNvSpPr/>
          <p:nvPr/>
        </p:nvSpPr>
        <p:spPr>
          <a:xfrm>
            <a:off x="3744406" y="1063595"/>
            <a:ext cx="477074" cy="45325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C308F83-F644-7E4B-A5FE-9CCE8061BE21}"/>
              </a:ext>
            </a:extLst>
          </p:cNvPr>
          <p:cNvSpPr/>
          <p:nvPr/>
        </p:nvSpPr>
        <p:spPr>
          <a:xfrm>
            <a:off x="7434076" y="5206838"/>
            <a:ext cx="157020" cy="1798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86D58A1-3791-AF4C-9BE9-BBB688AFA558}"/>
              </a:ext>
            </a:extLst>
          </p:cNvPr>
          <p:cNvSpPr/>
          <p:nvPr/>
        </p:nvSpPr>
        <p:spPr>
          <a:xfrm>
            <a:off x="3764516" y="5450880"/>
            <a:ext cx="521912" cy="3348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86EAD3-40C6-0C4E-AC4F-B5BC20952F2F}"/>
              </a:ext>
            </a:extLst>
          </p:cNvPr>
          <p:cNvSpPr/>
          <p:nvPr/>
        </p:nvSpPr>
        <p:spPr>
          <a:xfrm>
            <a:off x="7403596" y="1747358"/>
            <a:ext cx="157020" cy="1798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A72AB3-D5C9-B241-A65C-D8D00C70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9862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81204-4840-F94B-87ED-B40D4078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97" y="136525"/>
            <a:ext cx="1479201" cy="304058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FE1D09-291A-244A-9C6F-7C3A95C7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49" y="136525"/>
            <a:ext cx="1484608" cy="30516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2D2CE4-7D19-FB4C-BD80-0E3727CC4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016" y="136525"/>
            <a:ext cx="1479201" cy="304057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79218C3-C424-4847-A59C-8A81FD3E4E8A}"/>
              </a:ext>
            </a:extLst>
          </p:cNvPr>
          <p:cNvSpPr/>
          <p:nvPr/>
        </p:nvSpPr>
        <p:spPr>
          <a:xfrm>
            <a:off x="5497099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5F00B54-A636-BA4A-A4A4-1662011BE8CF}"/>
              </a:ext>
            </a:extLst>
          </p:cNvPr>
          <p:cNvSpPr/>
          <p:nvPr/>
        </p:nvSpPr>
        <p:spPr>
          <a:xfrm>
            <a:off x="8277549" y="136228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B3FBB09-D330-F841-A128-D591E353F53A}"/>
              </a:ext>
            </a:extLst>
          </p:cNvPr>
          <p:cNvSpPr/>
          <p:nvPr/>
        </p:nvSpPr>
        <p:spPr>
          <a:xfrm>
            <a:off x="7967169" y="470117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DE960-5DC3-5141-B0D8-D408142DA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063" y="3634731"/>
            <a:ext cx="1476568" cy="303516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45A112-D15E-494F-AE2E-7212A10EC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049" y="3547193"/>
            <a:ext cx="1519153" cy="312270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8946C671-76B9-274D-A713-89F92A1E7F8E}"/>
              </a:ext>
            </a:extLst>
          </p:cNvPr>
          <p:cNvSpPr/>
          <p:nvPr/>
        </p:nvSpPr>
        <p:spPr>
          <a:xfrm>
            <a:off x="5547307" y="469132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71FFAD-82F2-0547-B99A-F70E43149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825" y="3547193"/>
            <a:ext cx="1519153" cy="312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32A9921-D0E4-E044-9440-E7DCDD46B7D8}"/>
              </a:ext>
            </a:extLst>
          </p:cNvPr>
          <p:cNvSpPr/>
          <p:nvPr/>
        </p:nvSpPr>
        <p:spPr>
          <a:xfrm>
            <a:off x="9009747" y="4074695"/>
            <a:ext cx="1691941" cy="80210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Left Arrow 1">
            <a:extLst>
              <a:ext uri="{FF2B5EF4-FFF2-40B4-BE49-F238E27FC236}">
                <a16:creationId xmlns:a16="http://schemas.microsoft.com/office/drawing/2014/main" id="{71D681F8-1036-7A44-AF08-3A83D6CF56E5}"/>
              </a:ext>
            </a:extLst>
          </p:cNvPr>
          <p:cNvSpPr/>
          <p:nvPr/>
        </p:nvSpPr>
        <p:spPr>
          <a:xfrm>
            <a:off x="10905226" y="1362282"/>
            <a:ext cx="737937" cy="30124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68A594-38DC-734F-86B3-7F4FBA1FACE9}"/>
              </a:ext>
            </a:extLst>
          </p:cNvPr>
          <p:cNvSpPr/>
          <p:nvPr/>
        </p:nvSpPr>
        <p:spPr>
          <a:xfrm>
            <a:off x="2942930" y="1347671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AF66F84-4AA4-7D4C-915E-15028AAFB59F}"/>
              </a:ext>
            </a:extLst>
          </p:cNvPr>
          <p:cNvSpPr/>
          <p:nvPr/>
        </p:nvSpPr>
        <p:spPr>
          <a:xfrm>
            <a:off x="2945575" y="472138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3B353F-B275-5A48-AB83-C70D6C28A2CD}"/>
              </a:ext>
            </a:extLst>
          </p:cNvPr>
          <p:cNvSpPr txBox="1"/>
          <p:nvPr/>
        </p:nvSpPr>
        <p:spPr>
          <a:xfrm>
            <a:off x="432644" y="1271409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Scenario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8CFF0-BC6E-4D4A-9ECB-F878BD15D650}"/>
              </a:ext>
            </a:extLst>
          </p:cNvPr>
          <p:cNvSpPr txBox="1"/>
          <p:nvPr/>
        </p:nvSpPr>
        <p:spPr>
          <a:xfrm>
            <a:off x="476610" y="4691329"/>
            <a:ext cx="1481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Scenario</a:t>
            </a:r>
            <a:r>
              <a:rPr lang="zh-CN" altLang="en-US" sz="2400" dirty="0"/>
              <a:t> </a:t>
            </a:r>
            <a:r>
              <a:rPr lang="en-US" altLang="zh-CN" sz="2400" dirty="0"/>
              <a:t>II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(Expected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behavior)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8F6AF-1B6B-D04F-BF5E-43BB4E8FEFF6}"/>
              </a:ext>
            </a:extLst>
          </p:cNvPr>
          <p:cNvSpPr txBox="1"/>
          <p:nvPr/>
        </p:nvSpPr>
        <p:spPr>
          <a:xfrm>
            <a:off x="2168162" y="101054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en-CN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B9AA9-764C-DE4F-8AAA-BB2C530346B0}"/>
              </a:ext>
            </a:extLst>
          </p:cNvPr>
          <p:cNvSpPr txBox="1"/>
          <p:nvPr/>
        </p:nvSpPr>
        <p:spPr>
          <a:xfrm>
            <a:off x="2168162" y="437800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en-CN" sz="36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938A598-50EE-2244-B7B8-4FBE9BF38A2F}"/>
              </a:ext>
            </a:extLst>
          </p:cNvPr>
          <p:cNvSpPr/>
          <p:nvPr/>
        </p:nvSpPr>
        <p:spPr>
          <a:xfrm>
            <a:off x="7782202" y="3185488"/>
            <a:ext cx="3189584" cy="309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i="1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endParaRPr lang="en-CN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C27CBF-5BD3-6540-99BA-A35AA3075172}"/>
              </a:ext>
            </a:extLst>
          </p:cNvPr>
          <p:cNvSpPr/>
          <p:nvPr/>
        </p:nvSpPr>
        <p:spPr>
          <a:xfrm rot="14801927">
            <a:off x="8459471" y="3651539"/>
            <a:ext cx="537175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2414-C49B-0346-A857-6DE4CA3C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41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7B96-D656-6644-BEA1-C1FA82B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511-FE98-F241-AD9C-93BA0914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hold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independent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view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property</a:t>
            </a:r>
          </a:p>
          <a:p>
            <a:pPr lvl="1" algn="just"/>
            <a:r>
              <a:rPr lang="en-US" altLang="zh-CN" dirty="0"/>
              <a:t>Interacting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(widget)</a:t>
            </a:r>
            <a:r>
              <a:rPr lang="zh-CN" altLang="en-US" dirty="0"/>
              <a:t> </a:t>
            </a:r>
            <a:r>
              <a:rPr lang="en-US" altLang="zh-CN" i="1" dirty="0"/>
              <a:t>does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/>
              <a:t>only</a:t>
            </a:r>
            <a:r>
              <a:rPr lang="zh-CN" altLang="en-US" i="1" dirty="0"/>
              <a:t> </a:t>
            </a:r>
            <a:r>
              <a:rPr lang="en-US" altLang="zh-CN" i="1" dirty="0"/>
              <a:t>add,</a:t>
            </a:r>
            <a:r>
              <a:rPr lang="zh-CN" altLang="en-US" i="1" dirty="0"/>
              <a:t> </a:t>
            </a:r>
            <a:r>
              <a:rPr lang="en-US" altLang="zh-CN" i="1" dirty="0"/>
              <a:t>but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C158-E679-5A4B-9393-6743EB13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5084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7B96-D656-6644-BEA1-C1FA82B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511-FE98-F241-AD9C-93BA0914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hold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independent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view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property</a:t>
            </a:r>
          </a:p>
          <a:p>
            <a:pPr lvl="1" algn="just"/>
            <a:r>
              <a:rPr lang="en-US" altLang="zh-CN" dirty="0"/>
              <a:t>Interacting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(widget)</a:t>
            </a:r>
            <a:r>
              <a:rPr lang="zh-CN" altLang="en-US" dirty="0"/>
              <a:t> </a:t>
            </a:r>
            <a:r>
              <a:rPr lang="en-US" altLang="zh-CN" i="1" dirty="0"/>
              <a:t>does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/>
              <a:t>only</a:t>
            </a:r>
            <a:r>
              <a:rPr lang="zh-CN" altLang="en-US" i="1" dirty="0"/>
              <a:t> </a:t>
            </a:r>
            <a:r>
              <a:rPr lang="en-US" altLang="zh-CN" i="1" dirty="0"/>
              <a:t>add,</a:t>
            </a:r>
            <a:r>
              <a:rPr lang="zh-CN" altLang="en-US" i="1" dirty="0"/>
              <a:t> </a:t>
            </a:r>
            <a:r>
              <a:rPr lang="en-US" altLang="zh-CN" i="1" dirty="0"/>
              <a:t>but</a:t>
            </a:r>
            <a:r>
              <a:rPr lang="zh-CN" altLang="en-US" i="1" dirty="0"/>
              <a:t> </a:t>
            </a:r>
            <a:r>
              <a:rPr lang="en-US" altLang="zh-CN" i="1" dirty="0"/>
              <a:t>not</a:t>
            </a:r>
            <a:r>
              <a:rPr lang="zh-CN" altLang="en-US" i="1" dirty="0"/>
              <a:t> </a:t>
            </a:r>
            <a:r>
              <a:rPr lang="en-US" altLang="zh-CN" i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r>
              <a:rPr lang="en-US" altLang="zh-CN" b="1" u="sng" dirty="0"/>
              <a:t>Our</a:t>
            </a:r>
            <a:r>
              <a:rPr lang="zh-CN" altLang="en-US" b="1" u="sng" dirty="0"/>
              <a:t> </a:t>
            </a:r>
            <a:r>
              <a:rPr lang="en-US" altLang="zh-CN" b="1" u="sng" dirty="0"/>
              <a:t>insight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metamorphic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testing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mutate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injecting</a:t>
            </a:r>
            <a:r>
              <a:rPr lang="zh-CN" altLang="en-US" dirty="0"/>
              <a:t> </a:t>
            </a:r>
            <a:r>
              <a:rPr lang="en-US" altLang="zh-CN" i="1" dirty="0"/>
              <a:t>independent</a:t>
            </a:r>
            <a:r>
              <a:rPr lang="zh-CN" altLang="en-US" i="1" dirty="0"/>
              <a:t> </a:t>
            </a:r>
            <a:r>
              <a:rPr lang="en-US" altLang="zh-CN" i="1" dirty="0"/>
              <a:t>event</a:t>
            </a:r>
            <a:r>
              <a:rPr lang="zh-CN" altLang="en-US" i="1" dirty="0"/>
              <a:t> </a:t>
            </a:r>
            <a:r>
              <a:rPr lang="en-US" altLang="zh-CN" i="1" dirty="0"/>
              <a:t>traces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r>
              <a:rPr lang="zh-CN" altLang="en-US" dirty="0"/>
              <a:t> </a:t>
            </a:r>
            <a:r>
              <a:rPr lang="en-US" altLang="zh-CN" dirty="0"/>
              <a:t>position.</a:t>
            </a:r>
          </a:p>
          <a:p>
            <a:pPr algn="just"/>
            <a:endParaRPr lang="en-US" altLang="zh-CN" dirty="0"/>
          </a:p>
          <a:p>
            <a:pPr algn="just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C158-E679-5A4B-9393-6743EB13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57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123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2981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59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970412" y="2484120"/>
            <a:ext cx="3891147" cy="9448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3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5C44-DD49-8844-87EB-98CB3C6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are Common for Mobile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1E29C-8465-2D43-822A-4F5AEEF6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</a:t>
            </a:fld>
            <a:endParaRPr lang="en-C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EA89D-84BC-7A4C-8A7E-FC4DEF4DF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9425"/>
          <a:stretch/>
        </p:blipFill>
        <p:spPr>
          <a:xfrm>
            <a:off x="1950720" y="1759902"/>
            <a:ext cx="7741920" cy="45272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A88FB4-4563-234D-AB5E-C6E44600DF32}"/>
              </a:ext>
            </a:extLst>
          </p:cNvPr>
          <p:cNvSpPr/>
          <p:nvPr/>
        </p:nvSpPr>
        <p:spPr>
          <a:xfrm>
            <a:off x="5268374" y="3408584"/>
            <a:ext cx="4042610" cy="5454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A629-EAEF-D34E-8980-1DBA04145AC3}"/>
              </a:ext>
            </a:extLst>
          </p:cNvPr>
          <p:cNvSpPr txBox="1"/>
          <p:nvPr/>
        </p:nvSpPr>
        <p:spPr>
          <a:xfrm>
            <a:off x="9590396" y="3481245"/>
            <a:ext cx="1301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C</a:t>
            </a:r>
            <a:r>
              <a:rPr lang="en-CN" altLang="zh-CN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rash</a:t>
            </a:r>
            <a:r>
              <a:rPr lang="zh-CN" altLang="en-US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bugs</a:t>
            </a:r>
            <a:endParaRPr lang="en-US" sz="2000" b="1" dirty="0">
              <a:latin typeface="Calibri Light" panose="020F0302020204030204" pitchFamily="34" charset="0"/>
              <a:ea typeface="STZhongsong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FBD51-7737-C146-9958-8857145AA13F}"/>
              </a:ext>
            </a:extLst>
          </p:cNvPr>
          <p:cNvSpPr/>
          <p:nvPr/>
        </p:nvSpPr>
        <p:spPr>
          <a:xfrm>
            <a:off x="1197033" y="6193221"/>
            <a:ext cx="6229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Mobile Apps: What Consumers Really Need and Want.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Compuware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4FBD6-5AF6-3542-B9AA-E6B582F232B7}"/>
              </a:ext>
            </a:extLst>
          </p:cNvPr>
          <p:cNvSpPr/>
          <p:nvPr/>
        </p:nvSpPr>
        <p:spPr>
          <a:xfrm>
            <a:off x="1197033" y="6392054"/>
            <a:ext cx="756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https://silo.tips/download/mobile-apps-what-consumers-really-need-and-want-a-global-study-of-consumers-expe</a:t>
            </a:r>
          </a:p>
        </p:txBody>
      </p:sp>
    </p:spTree>
    <p:extLst>
      <p:ext uri="{BB962C8B-B14F-4D97-AF65-F5344CB8AC3E}">
        <p14:creationId xmlns:p14="http://schemas.microsoft.com/office/powerpoint/2010/main" val="150502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0A31-2AD0-7340-93D0-0728D0B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Mine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Transitional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1972-4523-2C4A-822B-15DB14B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60</a:t>
            </a:fld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76D3E1-077D-7B42-BE78-9F537A03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280" y="2429669"/>
            <a:ext cx="4025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53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0A31-2AD0-7340-93D0-0728D0B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Mine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Transitional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1972-4523-2C4A-822B-15DB14B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61</a:t>
            </a:fld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76D3E1-077D-7B42-BE78-9F537A03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280" y="2429669"/>
            <a:ext cx="4025900" cy="31877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378E7BA-24E8-2144-A3F6-B4017344C86F}"/>
              </a:ext>
            </a:extLst>
          </p:cNvPr>
          <p:cNvSpPr/>
          <p:nvPr/>
        </p:nvSpPr>
        <p:spPr>
          <a:xfrm>
            <a:off x="3690620" y="3561896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FE55E9-73BB-7243-8484-A3CF1D01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385" y="2292429"/>
            <a:ext cx="3835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0A31-2AD0-7340-93D0-0728D0B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Mine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Transitional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1972-4523-2C4A-822B-15DB14B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62</a:t>
            </a:fld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76D3E1-077D-7B42-BE78-9F537A03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280" y="2429669"/>
            <a:ext cx="4025900" cy="31877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378E7BA-24E8-2144-A3F6-B4017344C86F}"/>
              </a:ext>
            </a:extLst>
          </p:cNvPr>
          <p:cNvSpPr/>
          <p:nvPr/>
        </p:nvSpPr>
        <p:spPr>
          <a:xfrm>
            <a:off x="3690620" y="3561896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E22EE59-4AF8-D845-80AE-35F1B7C15BA2}"/>
              </a:ext>
            </a:extLst>
          </p:cNvPr>
          <p:cNvSpPr/>
          <p:nvPr/>
        </p:nvSpPr>
        <p:spPr>
          <a:xfrm>
            <a:off x="7857841" y="3561896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FE55E9-73BB-7243-8484-A3CF1D01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385" y="2292429"/>
            <a:ext cx="3835400" cy="3187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222FFF-2EEB-AA43-86A6-9AE782F8F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0" y="2383949"/>
            <a:ext cx="4381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1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63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970412" y="2484120"/>
            <a:ext cx="3891147" cy="9448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61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64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1016132" y="3444240"/>
            <a:ext cx="3891147" cy="17373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47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0A31-2AD0-7340-93D0-0728D0B5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80365"/>
            <a:ext cx="11064240" cy="1325563"/>
          </a:xfrm>
        </p:spPr>
        <p:txBody>
          <a:bodyPr/>
          <a:lstStyle/>
          <a:p>
            <a:r>
              <a:rPr lang="en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Inferring Independent Views from Seeds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1972-4523-2C4A-822B-15DB14B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0589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4446374" y="1106084"/>
            <a:ext cx="369793" cy="2598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61" y="3677246"/>
            <a:ext cx="1479201" cy="304058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413" y="3677246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2816463" y="488839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1079010" y="4622532"/>
            <a:ext cx="477074" cy="38932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380" y="3677246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5596913" y="49030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4668253" y="5309937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38014" y="3244334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8A23F-6939-3E4B-BE51-EF31A0F93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8749" y="224427"/>
            <a:ext cx="1479201" cy="3040580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A5E849E3-79E6-3342-A8E0-0A7866551F58}"/>
              </a:ext>
            </a:extLst>
          </p:cNvPr>
          <p:cNvSpPr/>
          <p:nvPr/>
        </p:nvSpPr>
        <p:spPr>
          <a:xfrm>
            <a:off x="5596913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313A11E8-5789-B24C-9548-B09B9AED70AC}"/>
              </a:ext>
            </a:extLst>
          </p:cNvPr>
          <p:cNvSpPr/>
          <p:nvPr/>
        </p:nvSpPr>
        <p:spPr>
          <a:xfrm>
            <a:off x="8358361" y="14761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B8501541-31B5-164B-A280-D0548503AB8C}"/>
              </a:ext>
            </a:extLst>
          </p:cNvPr>
          <p:cNvSpPr/>
          <p:nvPr/>
        </p:nvSpPr>
        <p:spPr>
          <a:xfrm>
            <a:off x="11249135" y="14761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6F021B5-7AA4-0E4A-928D-E857E8165267}"/>
              </a:ext>
            </a:extLst>
          </p:cNvPr>
          <p:cNvSpPr/>
          <p:nvPr/>
        </p:nvSpPr>
        <p:spPr>
          <a:xfrm>
            <a:off x="6385381" y="334737"/>
            <a:ext cx="259260" cy="2927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063081-DD37-9F4C-BF1E-2BDFC212D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919" y="235540"/>
            <a:ext cx="1520816" cy="3126122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4EE0331-DB7C-734F-A980-71B40BC05D27}"/>
              </a:ext>
            </a:extLst>
          </p:cNvPr>
          <p:cNvSpPr/>
          <p:nvPr/>
        </p:nvSpPr>
        <p:spPr>
          <a:xfrm>
            <a:off x="9407879" y="1365884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BFB2C5-D142-AF4B-8CBB-7A67EBD51278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6F5F8C-4F14-F846-8FFE-18F19D9FDB36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CF3116-C3E3-DF4E-926B-9055DE2877CA}"/>
              </a:ext>
            </a:extLst>
          </p:cNvPr>
          <p:cNvSpPr txBox="1"/>
          <p:nvPr/>
        </p:nvSpPr>
        <p:spPr>
          <a:xfrm>
            <a:off x="8080886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CE66AC-5EF8-424C-833E-39C9531FC060}"/>
              </a:ext>
            </a:extLst>
          </p:cNvPr>
          <p:cNvSpPr txBox="1"/>
          <p:nvPr/>
        </p:nvSpPr>
        <p:spPr>
          <a:xfrm>
            <a:off x="2529961" y="619460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E79DF0-B6B6-B84B-89D9-EC31FDF11C29}"/>
              </a:ext>
            </a:extLst>
          </p:cNvPr>
          <p:cNvSpPr txBox="1"/>
          <p:nvPr/>
        </p:nvSpPr>
        <p:spPr>
          <a:xfrm>
            <a:off x="5120226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9BEAFE-4FA4-E34D-83E3-AD69469C9066}"/>
              </a:ext>
            </a:extLst>
          </p:cNvPr>
          <p:cNvSpPr txBox="1"/>
          <p:nvPr/>
        </p:nvSpPr>
        <p:spPr>
          <a:xfrm>
            <a:off x="7915014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0605C8-237B-0D40-99BC-05AE3684B74B}"/>
              </a:ext>
            </a:extLst>
          </p:cNvPr>
          <p:cNvSpPr/>
          <p:nvPr/>
        </p:nvSpPr>
        <p:spPr>
          <a:xfrm>
            <a:off x="8764936" y="4200193"/>
            <a:ext cx="707349" cy="2828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CC1BF-B381-FD46-B133-F6DDA01FC892}"/>
              </a:ext>
            </a:extLst>
          </p:cNvPr>
          <p:cNvSpPr txBox="1"/>
          <p:nvPr/>
        </p:nvSpPr>
        <p:spPr>
          <a:xfrm>
            <a:off x="9508386" y="4156966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B44F5-F6DD-E144-903A-BAB93E72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3008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3541279" y="1239623"/>
            <a:ext cx="619846" cy="3166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596913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3E37-02CF-F444-B9F3-82787083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679" y="235540"/>
            <a:ext cx="1520816" cy="312612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8358361" y="14761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1" y="3677246"/>
            <a:ext cx="1479201" cy="304058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21D6E0D-8FB9-2F4A-BB6B-2E075D3215B6}"/>
              </a:ext>
            </a:extLst>
          </p:cNvPr>
          <p:cNvSpPr/>
          <p:nvPr/>
        </p:nvSpPr>
        <p:spPr>
          <a:xfrm>
            <a:off x="11249135" y="14761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4024D7-D875-774C-A795-84BA91B81963}"/>
              </a:ext>
            </a:extLst>
          </p:cNvPr>
          <p:cNvSpPr/>
          <p:nvPr/>
        </p:nvSpPr>
        <p:spPr>
          <a:xfrm>
            <a:off x="9407879" y="1365884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413" y="3677246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2816463" y="488839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1079010" y="4186990"/>
            <a:ext cx="1450952" cy="8705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380" y="3677246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5596913" y="49030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4668253" y="5309937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AA5C567-7D91-5545-AF98-91BEC427C44A}"/>
              </a:ext>
            </a:extLst>
          </p:cNvPr>
          <p:cNvSpPr/>
          <p:nvPr/>
        </p:nvSpPr>
        <p:spPr>
          <a:xfrm>
            <a:off x="6408749" y="1239623"/>
            <a:ext cx="537483" cy="3091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9326FE2-F386-8341-B55E-9C6DFAD5D6B5}"/>
              </a:ext>
            </a:extLst>
          </p:cNvPr>
          <p:cNvSpPr/>
          <p:nvPr/>
        </p:nvSpPr>
        <p:spPr>
          <a:xfrm>
            <a:off x="6413629" y="4185450"/>
            <a:ext cx="1450952" cy="48280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E593D2-B3C2-0040-9C0F-046853C59FC8}"/>
              </a:ext>
            </a:extLst>
          </p:cNvPr>
          <p:cNvSpPr/>
          <p:nvPr/>
        </p:nvSpPr>
        <p:spPr>
          <a:xfrm>
            <a:off x="1043347" y="4185450"/>
            <a:ext cx="1514864" cy="18287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38015" y="3244334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DC5C49-3DE8-CA41-B850-B5F78A8590DA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1C918C-E0D1-8B4D-BFC7-E9265D76F92F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B9190F-03D2-364B-803F-105D0129DCA8}"/>
              </a:ext>
            </a:extLst>
          </p:cNvPr>
          <p:cNvSpPr txBox="1"/>
          <p:nvPr/>
        </p:nvSpPr>
        <p:spPr>
          <a:xfrm>
            <a:off x="8080886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DF128E-009F-9146-9081-B3464AA49D00}"/>
              </a:ext>
            </a:extLst>
          </p:cNvPr>
          <p:cNvSpPr txBox="1"/>
          <p:nvPr/>
        </p:nvSpPr>
        <p:spPr>
          <a:xfrm>
            <a:off x="2529961" y="619460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9B410D-F172-854F-B43A-FA4F7288C05C}"/>
              </a:ext>
            </a:extLst>
          </p:cNvPr>
          <p:cNvSpPr txBox="1"/>
          <p:nvPr/>
        </p:nvSpPr>
        <p:spPr>
          <a:xfrm>
            <a:off x="5120226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D1F883-60F2-0C4C-BFCE-5DFCAA3C2681}"/>
              </a:ext>
            </a:extLst>
          </p:cNvPr>
          <p:cNvSpPr txBox="1"/>
          <p:nvPr/>
        </p:nvSpPr>
        <p:spPr>
          <a:xfrm>
            <a:off x="7915014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38C7A3A-D8B2-B64F-B731-3E103E8ED14F}"/>
              </a:ext>
            </a:extLst>
          </p:cNvPr>
          <p:cNvSpPr/>
          <p:nvPr/>
        </p:nvSpPr>
        <p:spPr>
          <a:xfrm>
            <a:off x="8753018" y="4801565"/>
            <a:ext cx="733017" cy="28287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B65F76-F970-674A-893E-10D86748CADB}"/>
              </a:ext>
            </a:extLst>
          </p:cNvPr>
          <p:cNvSpPr txBox="1"/>
          <p:nvPr/>
        </p:nvSpPr>
        <p:spPr>
          <a:xfrm>
            <a:off x="9557761" y="473626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E262B58-6E67-8544-AD07-E85E9D8F831E}"/>
              </a:ext>
            </a:extLst>
          </p:cNvPr>
          <p:cNvSpPr/>
          <p:nvPr/>
        </p:nvSpPr>
        <p:spPr>
          <a:xfrm>
            <a:off x="8764936" y="4200193"/>
            <a:ext cx="707349" cy="2828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B12D6D-0C30-494B-99F2-921A4044E712}"/>
              </a:ext>
            </a:extLst>
          </p:cNvPr>
          <p:cNvSpPr txBox="1"/>
          <p:nvPr/>
        </p:nvSpPr>
        <p:spPr>
          <a:xfrm>
            <a:off x="9508386" y="4156966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1C803-A65C-D64C-BCDA-69349598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1579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3541279" y="1239623"/>
            <a:ext cx="619846" cy="3166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596913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3E37-02CF-F444-B9F3-82787083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679" y="235540"/>
            <a:ext cx="1520816" cy="312612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8358361" y="14761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1" y="3677246"/>
            <a:ext cx="1479201" cy="304058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21D6E0D-8FB9-2F4A-BB6B-2E075D3215B6}"/>
              </a:ext>
            </a:extLst>
          </p:cNvPr>
          <p:cNvSpPr/>
          <p:nvPr/>
        </p:nvSpPr>
        <p:spPr>
          <a:xfrm>
            <a:off x="11249135" y="14761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4024D7-D875-774C-A795-84BA91B81963}"/>
              </a:ext>
            </a:extLst>
          </p:cNvPr>
          <p:cNvSpPr/>
          <p:nvPr/>
        </p:nvSpPr>
        <p:spPr>
          <a:xfrm>
            <a:off x="9407879" y="1365884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413" y="3677246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2816463" y="488839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1079010" y="4186990"/>
            <a:ext cx="1450952" cy="8705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380" y="3677246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5596913" y="49030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4668253" y="5309937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AA5C567-7D91-5545-AF98-91BEC427C44A}"/>
              </a:ext>
            </a:extLst>
          </p:cNvPr>
          <p:cNvSpPr/>
          <p:nvPr/>
        </p:nvSpPr>
        <p:spPr>
          <a:xfrm>
            <a:off x="6408749" y="1239623"/>
            <a:ext cx="537483" cy="3091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9326FE2-F386-8341-B55E-9C6DFAD5D6B5}"/>
              </a:ext>
            </a:extLst>
          </p:cNvPr>
          <p:cNvSpPr/>
          <p:nvPr/>
        </p:nvSpPr>
        <p:spPr>
          <a:xfrm>
            <a:off x="6413629" y="4185450"/>
            <a:ext cx="1450952" cy="48280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906C9F-69C0-6146-A4F0-A825B1A33182}"/>
              </a:ext>
            </a:extLst>
          </p:cNvPr>
          <p:cNvSpPr/>
          <p:nvPr/>
        </p:nvSpPr>
        <p:spPr>
          <a:xfrm>
            <a:off x="6327557" y="1239623"/>
            <a:ext cx="1668198" cy="18640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E593D2-B3C2-0040-9C0F-046853C59FC8}"/>
              </a:ext>
            </a:extLst>
          </p:cNvPr>
          <p:cNvSpPr/>
          <p:nvPr/>
        </p:nvSpPr>
        <p:spPr>
          <a:xfrm>
            <a:off x="1043347" y="4185450"/>
            <a:ext cx="1514864" cy="18287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38015" y="3244334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6385380" y="1556315"/>
            <a:ext cx="1583762" cy="1522163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06D09B-0654-6047-BCFF-F72158696E33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47AAE8-FA5A-1A4F-9CF7-BAB8BF9A30D0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BA294D-8060-1D4A-B429-3EC508DC0E0F}"/>
              </a:ext>
            </a:extLst>
          </p:cNvPr>
          <p:cNvSpPr txBox="1"/>
          <p:nvPr/>
        </p:nvSpPr>
        <p:spPr>
          <a:xfrm>
            <a:off x="8080886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0A807-B3C6-874C-8CE9-E41B09E0DFF7}"/>
              </a:ext>
            </a:extLst>
          </p:cNvPr>
          <p:cNvSpPr txBox="1"/>
          <p:nvPr/>
        </p:nvSpPr>
        <p:spPr>
          <a:xfrm>
            <a:off x="2529961" y="619460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BE7F0-4C00-8344-BB84-29C364E9992E}"/>
              </a:ext>
            </a:extLst>
          </p:cNvPr>
          <p:cNvSpPr txBox="1"/>
          <p:nvPr/>
        </p:nvSpPr>
        <p:spPr>
          <a:xfrm>
            <a:off x="5120226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F65ABC-B17F-6141-B3EF-6A2EDC07AA54}"/>
              </a:ext>
            </a:extLst>
          </p:cNvPr>
          <p:cNvSpPr txBox="1"/>
          <p:nvPr/>
        </p:nvSpPr>
        <p:spPr>
          <a:xfrm>
            <a:off x="7915014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873659D-BD3A-8742-83F2-3F8220029957}"/>
              </a:ext>
            </a:extLst>
          </p:cNvPr>
          <p:cNvSpPr/>
          <p:nvPr/>
        </p:nvSpPr>
        <p:spPr>
          <a:xfrm>
            <a:off x="8753018" y="4801565"/>
            <a:ext cx="733017" cy="28287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44ACC9-0EC3-1F43-AA60-3F76FDA373E2}"/>
              </a:ext>
            </a:extLst>
          </p:cNvPr>
          <p:cNvSpPr txBox="1"/>
          <p:nvPr/>
        </p:nvSpPr>
        <p:spPr>
          <a:xfrm>
            <a:off x="9557761" y="473626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6CEC01E-0B0B-2E4D-BF36-A57C35DF12BA}"/>
              </a:ext>
            </a:extLst>
          </p:cNvPr>
          <p:cNvSpPr/>
          <p:nvPr/>
        </p:nvSpPr>
        <p:spPr>
          <a:xfrm>
            <a:off x="8778686" y="5852670"/>
            <a:ext cx="707349" cy="325991"/>
          </a:xfrm>
          <a:prstGeom prst="roundRect">
            <a:avLst/>
          </a:prstGeom>
          <a:noFill/>
          <a:ln w="2540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DE1FE-1D1F-8644-AD64-EB73FCA74A29}"/>
              </a:ext>
            </a:extLst>
          </p:cNvPr>
          <p:cNvSpPr txBox="1"/>
          <p:nvPr/>
        </p:nvSpPr>
        <p:spPr>
          <a:xfrm>
            <a:off x="9581078" y="5809329"/>
            <a:ext cx="23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(Inactive)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views</a:t>
            </a:r>
            <a:endParaRPr lang="en-CN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C499B32-CCEE-D247-A22F-BBEE3EE19E58}"/>
              </a:ext>
            </a:extLst>
          </p:cNvPr>
          <p:cNvSpPr/>
          <p:nvPr/>
        </p:nvSpPr>
        <p:spPr>
          <a:xfrm>
            <a:off x="8764936" y="4200193"/>
            <a:ext cx="707349" cy="2828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B76E22-7E1E-0249-BA70-EAAA311BA0D6}"/>
              </a:ext>
            </a:extLst>
          </p:cNvPr>
          <p:cNvSpPr txBox="1"/>
          <p:nvPr/>
        </p:nvSpPr>
        <p:spPr>
          <a:xfrm>
            <a:off x="9508386" y="4156966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69CA6B-7FA2-0747-8D9F-3D48D97B61DE}"/>
              </a:ext>
            </a:extLst>
          </p:cNvPr>
          <p:cNvSpPr/>
          <p:nvPr/>
        </p:nvSpPr>
        <p:spPr>
          <a:xfrm>
            <a:off x="8776336" y="5317949"/>
            <a:ext cx="733017" cy="28287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CCD819-FCA0-5D4A-8F94-D52D93633BD6}"/>
              </a:ext>
            </a:extLst>
          </p:cNvPr>
          <p:cNvSpPr txBox="1"/>
          <p:nvPr/>
        </p:nvSpPr>
        <p:spPr>
          <a:xfrm>
            <a:off x="9581078" y="5251298"/>
            <a:ext cx="19878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CN" dirty="0"/>
              <a:t>rou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(e.g.,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ListView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RecyclerView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54FBD-F249-DE4E-9C28-5AF33900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701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69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1016132" y="3444240"/>
            <a:ext cx="3891147" cy="17373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5C44-DD49-8844-87EB-98CB3C6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are Common for Mobile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1E29C-8465-2D43-822A-4F5AEEF6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</a:t>
            </a:fld>
            <a:endParaRPr lang="en-C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EA89D-84BC-7A4C-8A7E-FC4DEF4DF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9425"/>
          <a:stretch/>
        </p:blipFill>
        <p:spPr>
          <a:xfrm>
            <a:off x="1950720" y="1759902"/>
            <a:ext cx="7741920" cy="45272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A88FB4-4563-234D-AB5E-C6E44600DF32}"/>
              </a:ext>
            </a:extLst>
          </p:cNvPr>
          <p:cNvSpPr/>
          <p:nvPr/>
        </p:nvSpPr>
        <p:spPr>
          <a:xfrm>
            <a:off x="5374402" y="5096911"/>
            <a:ext cx="4042610" cy="5454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2ADB3-C240-7E41-A151-FFDE2E9B8E95}"/>
              </a:ext>
            </a:extLst>
          </p:cNvPr>
          <p:cNvSpPr txBox="1"/>
          <p:nvPr/>
        </p:nvSpPr>
        <p:spPr>
          <a:xfrm>
            <a:off x="9659821" y="5015684"/>
            <a:ext cx="1822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Non-crashing</a:t>
            </a:r>
          </a:p>
          <a:p>
            <a:r>
              <a:rPr lang="en-US" altLang="zh-CN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functional</a:t>
            </a:r>
            <a:r>
              <a:rPr lang="zh-CN" altLang="en-US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ea typeface="STZhongsong" panose="02010600040101010101" pitchFamily="2" charset="-122"/>
                <a:cs typeface="Calibri Light" panose="020F0302020204030204" pitchFamily="34" charset="0"/>
              </a:rPr>
              <a:t>bugs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15804-FDE8-F045-9F26-842BE3C44E26}"/>
              </a:ext>
            </a:extLst>
          </p:cNvPr>
          <p:cNvSpPr/>
          <p:nvPr/>
        </p:nvSpPr>
        <p:spPr>
          <a:xfrm>
            <a:off x="1197033" y="6193221"/>
            <a:ext cx="6229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Mobile Apps: What Consumers Really Need and Want.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Compuware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8E7C8-A0B8-BB4E-BBA2-907461889C9A}"/>
              </a:ext>
            </a:extLst>
          </p:cNvPr>
          <p:cNvSpPr/>
          <p:nvPr/>
        </p:nvSpPr>
        <p:spPr>
          <a:xfrm>
            <a:off x="1197033" y="6392054"/>
            <a:ext cx="756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https://silo.tips/download/mobile-apps-what-consumers-really-need-and-want-a-global-study-of-consumers-expe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06294-5FAD-9242-B691-10E393A5C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4" y="3429000"/>
            <a:ext cx="1399085" cy="13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70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4902333" y="2316480"/>
            <a:ext cx="3449188" cy="17373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72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3541279" y="1239623"/>
            <a:ext cx="619846" cy="3166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596913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3E37-02CF-F444-B9F3-82787083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679" y="235540"/>
            <a:ext cx="1520816" cy="312612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8358361" y="14761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1" y="3677246"/>
            <a:ext cx="1479201" cy="304058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21D6E0D-8FB9-2F4A-BB6B-2E075D3215B6}"/>
              </a:ext>
            </a:extLst>
          </p:cNvPr>
          <p:cNvSpPr/>
          <p:nvPr/>
        </p:nvSpPr>
        <p:spPr>
          <a:xfrm>
            <a:off x="11249135" y="14761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4024D7-D875-774C-A795-84BA91B81963}"/>
              </a:ext>
            </a:extLst>
          </p:cNvPr>
          <p:cNvSpPr/>
          <p:nvPr/>
        </p:nvSpPr>
        <p:spPr>
          <a:xfrm>
            <a:off x="9407879" y="1365884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413" y="3677246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2816463" y="488839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1079010" y="4186990"/>
            <a:ext cx="1450952" cy="8705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380" y="3677246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5596913" y="49030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4668253" y="5309937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AA5C567-7D91-5545-AF98-91BEC427C44A}"/>
              </a:ext>
            </a:extLst>
          </p:cNvPr>
          <p:cNvSpPr/>
          <p:nvPr/>
        </p:nvSpPr>
        <p:spPr>
          <a:xfrm>
            <a:off x="6408749" y="1239623"/>
            <a:ext cx="537483" cy="3091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9326FE2-F386-8341-B55E-9C6DFAD5D6B5}"/>
              </a:ext>
            </a:extLst>
          </p:cNvPr>
          <p:cNvSpPr/>
          <p:nvPr/>
        </p:nvSpPr>
        <p:spPr>
          <a:xfrm>
            <a:off x="6413629" y="4185450"/>
            <a:ext cx="1450952" cy="48280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906C9F-69C0-6146-A4F0-A825B1A33182}"/>
              </a:ext>
            </a:extLst>
          </p:cNvPr>
          <p:cNvSpPr/>
          <p:nvPr/>
        </p:nvSpPr>
        <p:spPr>
          <a:xfrm>
            <a:off x="6327557" y="1239623"/>
            <a:ext cx="1668198" cy="18640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E593D2-B3C2-0040-9C0F-046853C59FC8}"/>
              </a:ext>
            </a:extLst>
          </p:cNvPr>
          <p:cNvSpPr/>
          <p:nvPr/>
        </p:nvSpPr>
        <p:spPr>
          <a:xfrm>
            <a:off x="1043347" y="4185450"/>
            <a:ext cx="1514864" cy="18287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38015" y="3244334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6385380" y="1556315"/>
            <a:ext cx="1583762" cy="1522163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06D09B-0654-6047-BCFF-F72158696E33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47AAE8-FA5A-1A4F-9CF7-BAB8BF9A30D0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BA294D-8060-1D4A-B429-3EC508DC0E0F}"/>
              </a:ext>
            </a:extLst>
          </p:cNvPr>
          <p:cNvSpPr txBox="1"/>
          <p:nvPr/>
        </p:nvSpPr>
        <p:spPr>
          <a:xfrm>
            <a:off x="8080886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0A807-B3C6-874C-8CE9-E41B09E0DFF7}"/>
              </a:ext>
            </a:extLst>
          </p:cNvPr>
          <p:cNvSpPr txBox="1"/>
          <p:nvPr/>
        </p:nvSpPr>
        <p:spPr>
          <a:xfrm>
            <a:off x="2529961" y="619460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BE7F0-4C00-8344-BB84-29C364E9992E}"/>
              </a:ext>
            </a:extLst>
          </p:cNvPr>
          <p:cNvSpPr txBox="1"/>
          <p:nvPr/>
        </p:nvSpPr>
        <p:spPr>
          <a:xfrm>
            <a:off x="5120226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F65ABC-B17F-6141-B3EF-6A2EDC07AA54}"/>
              </a:ext>
            </a:extLst>
          </p:cNvPr>
          <p:cNvSpPr txBox="1"/>
          <p:nvPr/>
        </p:nvSpPr>
        <p:spPr>
          <a:xfrm>
            <a:off x="7915014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873659D-BD3A-8742-83F2-3F8220029957}"/>
              </a:ext>
            </a:extLst>
          </p:cNvPr>
          <p:cNvSpPr/>
          <p:nvPr/>
        </p:nvSpPr>
        <p:spPr>
          <a:xfrm>
            <a:off x="8753018" y="4801565"/>
            <a:ext cx="733017" cy="28287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44ACC9-0EC3-1F43-AA60-3F76FDA373E2}"/>
              </a:ext>
            </a:extLst>
          </p:cNvPr>
          <p:cNvSpPr txBox="1"/>
          <p:nvPr/>
        </p:nvSpPr>
        <p:spPr>
          <a:xfrm>
            <a:off x="9557761" y="473626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6CEC01E-0B0B-2E4D-BF36-A57C35DF12BA}"/>
              </a:ext>
            </a:extLst>
          </p:cNvPr>
          <p:cNvSpPr/>
          <p:nvPr/>
        </p:nvSpPr>
        <p:spPr>
          <a:xfrm>
            <a:off x="8778686" y="5852670"/>
            <a:ext cx="707349" cy="325991"/>
          </a:xfrm>
          <a:prstGeom prst="roundRect">
            <a:avLst/>
          </a:prstGeom>
          <a:noFill/>
          <a:ln w="2540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DE1FE-1D1F-8644-AD64-EB73FCA74A29}"/>
              </a:ext>
            </a:extLst>
          </p:cNvPr>
          <p:cNvSpPr txBox="1"/>
          <p:nvPr/>
        </p:nvSpPr>
        <p:spPr>
          <a:xfrm>
            <a:off x="9581078" y="5809329"/>
            <a:ext cx="23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(Inactive)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views</a:t>
            </a:r>
            <a:endParaRPr lang="en-CN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C499B32-CCEE-D247-A22F-BBEE3EE19E58}"/>
              </a:ext>
            </a:extLst>
          </p:cNvPr>
          <p:cNvSpPr/>
          <p:nvPr/>
        </p:nvSpPr>
        <p:spPr>
          <a:xfrm>
            <a:off x="8764936" y="4200193"/>
            <a:ext cx="707349" cy="2828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B76E22-7E1E-0249-BA70-EAAA311BA0D6}"/>
              </a:ext>
            </a:extLst>
          </p:cNvPr>
          <p:cNvSpPr txBox="1"/>
          <p:nvPr/>
        </p:nvSpPr>
        <p:spPr>
          <a:xfrm>
            <a:off x="9508386" y="4156966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69CA6B-7FA2-0747-8D9F-3D48D97B61DE}"/>
              </a:ext>
            </a:extLst>
          </p:cNvPr>
          <p:cNvSpPr/>
          <p:nvPr/>
        </p:nvSpPr>
        <p:spPr>
          <a:xfrm>
            <a:off x="8776336" y="5317949"/>
            <a:ext cx="733017" cy="28287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CCD819-FCA0-5D4A-8F94-D52D93633BD6}"/>
              </a:ext>
            </a:extLst>
          </p:cNvPr>
          <p:cNvSpPr txBox="1"/>
          <p:nvPr/>
        </p:nvSpPr>
        <p:spPr>
          <a:xfrm>
            <a:off x="9581078" y="5251298"/>
            <a:ext cx="19878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CN" dirty="0"/>
              <a:t>rou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(e.g.,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ListView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RecyclerView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ECF48-873C-6A42-B5F7-C90F6F32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9454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3541279" y="1239623"/>
            <a:ext cx="619846" cy="3166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596913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3E37-02CF-F444-B9F3-82787083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679" y="235540"/>
            <a:ext cx="1520816" cy="312612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8358361" y="14761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1" y="3677246"/>
            <a:ext cx="1479201" cy="304058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21D6E0D-8FB9-2F4A-BB6B-2E075D3215B6}"/>
              </a:ext>
            </a:extLst>
          </p:cNvPr>
          <p:cNvSpPr/>
          <p:nvPr/>
        </p:nvSpPr>
        <p:spPr>
          <a:xfrm>
            <a:off x="11249135" y="14761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4024D7-D875-774C-A795-84BA91B81963}"/>
              </a:ext>
            </a:extLst>
          </p:cNvPr>
          <p:cNvSpPr/>
          <p:nvPr/>
        </p:nvSpPr>
        <p:spPr>
          <a:xfrm>
            <a:off x="9407879" y="1365884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413" y="3677246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2816463" y="488839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1079010" y="4186990"/>
            <a:ext cx="1450952" cy="8705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380" y="3677246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5596913" y="490300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4668253" y="5309937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AA5C567-7D91-5545-AF98-91BEC427C44A}"/>
              </a:ext>
            </a:extLst>
          </p:cNvPr>
          <p:cNvSpPr/>
          <p:nvPr/>
        </p:nvSpPr>
        <p:spPr>
          <a:xfrm>
            <a:off x="6408749" y="1239623"/>
            <a:ext cx="537483" cy="3091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9326FE2-F386-8341-B55E-9C6DFAD5D6B5}"/>
              </a:ext>
            </a:extLst>
          </p:cNvPr>
          <p:cNvSpPr/>
          <p:nvPr/>
        </p:nvSpPr>
        <p:spPr>
          <a:xfrm>
            <a:off x="6413629" y="4185450"/>
            <a:ext cx="1450952" cy="48280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E593D2-B3C2-0040-9C0F-046853C59FC8}"/>
              </a:ext>
            </a:extLst>
          </p:cNvPr>
          <p:cNvSpPr/>
          <p:nvPr/>
        </p:nvSpPr>
        <p:spPr>
          <a:xfrm>
            <a:off x="1043347" y="4185450"/>
            <a:ext cx="1514864" cy="18287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38015" y="3244334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6385380" y="2135878"/>
            <a:ext cx="537483" cy="309143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06D09B-0654-6047-BCFF-F72158696E33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47AAE8-FA5A-1A4F-9CF7-BAB8BF9A30D0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BA294D-8060-1D4A-B429-3EC508DC0E0F}"/>
              </a:ext>
            </a:extLst>
          </p:cNvPr>
          <p:cNvSpPr txBox="1"/>
          <p:nvPr/>
        </p:nvSpPr>
        <p:spPr>
          <a:xfrm>
            <a:off x="8080886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50A807-B3C6-874C-8CE9-E41B09E0DFF7}"/>
              </a:ext>
            </a:extLst>
          </p:cNvPr>
          <p:cNvSpPr txBox="1"/>
          <p:nvPr/>
        </p:nvSpPr>
        <p:spPr>
          <a:xfrm>
            <a:off x="2529961" y="619460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BE7F0-4C00-8344-BB84-29C364E9992E}"/>
              </a:ext>
            </a:extLst>
          </p:cNvPr>
          <p:cNvSpPr txBox="1"/>
          <p:nvPr/>
        </p:nvSpPr>
        <p:spPr>
          <a:xfrm>
            <a:off x="5120226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F65ABC-B17F-6141-B3EF-6A2EDC07AA54}"/>
              </a:ext>
            </a:extLst>
          </p:cNvPr>
          <p:cNvSpPr txBox="1"/>
          <p:nvPr/>
        </p:nvSpPr>
        <p:spPr>
          <a:xfrm>
            <a:off x="7915014" y="620571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873659D-BD3A-8742-83F2-3F8220029957}"/>
              </a:ext>
            </a:extLst>
          </p:cNvPr>
          <p:cNvSpPr/>
          <p:nvPr/>
        </p:nvSpPr>
        <p:spPr>
          <a:xfrm>
            <a:off x="8753018" y="4801565"/>
            <a:ext cx="733017" cy="28287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44ACC9-0EC3-1F43-AA60-3F76FDA373E2}"/>
              </a:ext>
            </a:extLst>
          </p:cNvPr>
          <p:cNvSpPr txBox="1"/>
          <p:nvPr/>
        </p:nvSpPr>
        <p:spPr>
          <a:xfrm>
            <a:off x="9557761" y="473626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6CEC01E-0B0B-2E4D-BF36-A57C35DF12BA}"/>
              </a:ext>
            </a:extLst>
          </p:cNvPr>
          <p:cNvSpPr/>
          <p:nvPr/>
        </p:nvSpPr>
        <p:spPr>
          <a:xfrm>
            <a:off x="8778686" y="5852670"/>
            <a:ext cx="707349" cy="325991"/>
          </a:xfrm>
          <a:prstGeom prst="roundRect">
            <a:avLst/>
          </a:prstGeom>
          <a:noFill/>
          <a:ln w="25400">
            <a:solidFill>
              <a:srgbClr val="F9711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DE1FE-1D1F-8644-AD64-EB73FCA74A29}"/>
              </a:ext>
            </a:extLst>
          </p:cNvPr>
          <p:cNvSpPr txBox="1"/>
          <p:nvPr/>
        </p:nvSpPr>
        <p:spPr>
          <a:xfrm>
            <a:off x="9581078" y="5809329"/>
            <a:ext cx="23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(Inactive)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views</a:t>
            </a:r>
            <a:endParaRPr lang="en-CN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C499B32-CCEE-D247-A22F-BBEE3EE19E58}"/>
              </a:ext>
            </a:extLst>
          </p:cNvPr>
          <p:cNvSpPr/>
          <p:nvPr/>
        </p:nvSpPr>
        <p:spPr>
          <a:xfrm>
            <a:off x="8764936" y="4200193"/>
            <a:ext cx="707349" cy="2828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B76E22-7E1E-0249-BA70-EAAA311BA0D6}"/>
              </a:ext>
            </a:extLst>
          </p:cNvPr>
          <p:cNvSpPr txBox="1"/>
          <p:nvPr/>
        </p:nvSpPr>
        <p:spPr>
          <a:xfrm>
            <a:off x="9508386" y="4156966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69CA6B-7FA2-0747-8D9F-3D48D97B61DE}"/>
              </a:ext>
            </a:extLst>
          </p:cNvPr>
          <p:cNvSpPr/>
          <p:nvPr/>
        </p:nvSpPr>
        <p:spPr>
          <a:xfrm>
            <a:off x="8776336" y="5317949"/>
            <a:ext cx="733017" cy="28287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CCD819-FCA0-5D4A-8F94-D52D93633BD6}"/>
              </a:ext>
            </a:extLst>
          </p:cNvPr>
          <p:cNvSpPr txBox="1"/>
          <p:nvPr/>
        </p:nvSpPr>
        <p:spPr>
          <a:xfrm>
            <a:off x="9581078" y="5251298"/>
            <a:ext cx="19878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CN" dirty="0"/>
              <a:t>rou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(e.g.,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ListView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RecyclerView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DD83E18-FC4E-D447-8445-97725A2261D4}"/>
              </a:ext>
            </a:extLst>
          </p:cNvPr>
          <p:cNvSpPr/>
          <p:nvPr/>
        </p:nvSpPr>
        <p:spPr>
          <a:xfrm>
            <a:off x="6222411" y="140175"/>
            <a:ext cx="1817939" cy="322148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9BFB6-FAE4-EF4A-9D7B-E1BFB274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5442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4446374" y="1106084"/>
            <a:ext cx="369793" cy="2598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1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171071" y="1489458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7312315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819" y="3592993"/>
            <a:ext cx="1479201" cy="304058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471" y="3592993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5353521" y="48041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3616068" y="4538279"/>
            <a:ext cx="477074" cy="38932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438" y="3592993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8133971" y="481875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7205311" y="5225684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682483" y="3244334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5743555" y="2135878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FDB73-08BC-AB42-AC6C-704323317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27" y="218868"/>
            <a:ext cx="1484609" cy="3051697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782FC34-4AD5-6D48-8785-CF59C1B8CF4F}"/>
              </a:ext>
            </a:extLst>
          </p:cNvPr>
          <p:cNvSpPr/>
          <p:nvPr/>
        </p:nvSpPr>
        <p:spPr>
          <a:xfrm>
            <a:off x="8919410" y="1138989"/>
            <a:ext cx="232615" cy="2206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EC1FE88-EA48-8341-8207-8AB7175B7B9E}"/>
              </a:ext>
            </a:extLst>
          </p:cNvPr>
          <p:cNvSpPr/>
          <p:nvPr/>
        </p:nvSpPr>
        <p:spPr>
          <a:xfrm>
            <a:off x="9688700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F05EA-953E-644B-9FDF-9BF4A2885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761" y="3564791"/>
            <a:ext cx="1520816" cy="3126122"/>
          </a:xfrm>
          <a:prstGeom prst="rect">
            <a:avLst/>
          </a:prstGeom>
        </p:spPr>
      </p:pic>
      <p:sp>
        <p:nvSpPr>
          <p:cNvPr id="55" name="Right Arrow 54">
            <a:extLst>
              <a:ext uri="{FF2B5EF4-FFF2-40B4-BE49-F238E27FC236}">
                <a16:creationId xmlns:a16="http://schemas.microsoft.com/office/drawing/2014/main" id="{A21D9512-0569-EC45-99A0-38B98F1F640C}"/>
              </a:ext>
            </a:extLst>
          </p:cNvPr>
          <p:cNvSpPr/>
          <p:nvPr/>
        </p:nvSpPr>
        <p:spPr>
          <a:xfrm>
            <a:off x="2893359" y="481870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0FD163B-3E75-E54B-8F48-92A14D2D01B5}"/>
              </a:ext>
            </a:extLst>
          </p:cNvPr>
          <p:cNvSpPr/>
          <p:nvPr/>
        </p:nvSpPr>
        <p:spPr>
          <a:xfrm>
            <a:off x="1213721" y="4695135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4D134-39A2-DD47-B52D-681707826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8130" y="213017"/>
            <a:ext cx="1490158" cy="306310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0EBF19D-4122-014F-A165-F344DF4F0E90}"/>
              </a:ext>
            </a:extLst>
          </p:cNvPr>
          <p:cNvSpPr/>
          <p:nvPr/>
        </p:nvSpPr>
        <p:spPr>
          <a:xfrm>
            <a:off x="10348130" y="401053"/>
            <a:ext cx="258766" cy="1604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7A5480-DA2A-7D44-837C-F3FFC2BC9393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55F959-1FCF-AF40-A090-BF9BB46715D0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AC084B-FD34-F040-ACB1-0BEB722EA37B}"/>
              </a:ext>
            </a:extLst>
          </p:cNvPr>
          <p:cNvSpPr txBox="1"/>
          <p:nvPr/>
        </p:nvSpPr>
        <p:spPr>
          <a:xfrm>
            <a:off x="7262636" y="283844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30B148-B607-3A49-9B75-4A096EF2D69D}"/>
              </a:ext>
            </a:extLst>
          </p:cNvPr>
          <p:cNvSpPr txBox="1"/>
          <p:nvPr/>
        </p:nvSpPr>
        <p:spPr>
          <a:xfrm>
            <a:off x="5067198" y="6194605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EFF9A1-92F4-2E4A-AAD1-F8B5F80E3402}"/>
              </a:ext>
            </a:extLst>
          </p:cNvPr>
          <p:cNvSpPr txBox="1"/>
          <p:nvPr/>
        </p:nvSpPr>
        <p:spPr>
          <a:xfrm>
            <a:off x="7604079" y="616769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63D0E5-603B-B14D-9BF4-EA0A1FB0FF6D}"/>
              </a:ext>
            </a:extLst>
          </p:cNvPr>
          <p:cNvSpPr txBox="1"/>
          <p:nvPr/>
        </p:nvSpPr>
        <p:spPr>
          <a:xfrm>
            <a:off x="10477513" y="611035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9F537-083B-7A43-AFE6-B54177B636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791" y="2755035"/>
            <a:ext cx="465501" cy="58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8C03CD-0A81-154C-BC68-231729CA9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6828" y="2805206"/>
            <a:ext cx="485740" cy="586936"/>
          </a:xfrm>
          <a:prstGeom prst="rect">
            <a:avLst/>
          </a:prstGeom>
        </p:spPr>
      </p:pic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0D23E64E-CF85-A64D-94E7-B310EFFE4641}"/>
              </a:ext>
            </a:extLst>
          </p:cNvPr>
          <p:cNvSpPr/>
          <p:nvPr/>
        </p:nvSpPr>
        <p:spPr>
          <a:xfrm>
            <a:off x="5587833" y="-81228"/>
            <a:ext cx="4326017" cy="3473370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0DF5A-8FE3-2548-8558-4F5626C2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3648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4446374" y="1106084"/>
            <a:ext cx="369793" cy="2598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1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171071" y="1489458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7312315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819" y="3592993"/>
            <a:ext cx="1479201" cy="304058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471" y="3592993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5353521" y="48041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3616068" y="4538279"/>
            <a:ext cx="477074" cy="38932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438" y="3592993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8133971" y="481875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7205311" y="5225684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682483" y="3244334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5743555" y="2135878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FDB73-08BC-AB42-AC6C-704323317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27" y="218868"/>
            <a:ext cx="1484609" cy="3051697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782FC34-4AD5-6D48-8785-CF59C1B8CF4F}"/>
              </a:ext>
            </a:extLst>
          </p:cNvPr>
          <p:cNvSpPr/>
          <p:nvPr/>
        </p:nvSpPr>
        <p:spPr>
          <a:xfrm>
            <a:off x="8919410" y="1138989"/>
            <a:ext cx="232615" cy="2206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EC1FE88-EA48-8341-8207-8AB7175B7B9E}"/>
              </a:ext>
            </a:extLst>
          </p:cNvPr>
          <p:cNvSpPr/>
          <p:nvPr/>
        </p:nvSpPr>
        <p:spPr>
          <a:xfrm>
            <a:off x="9688700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F05EA-953E-644B-9FDF-9BF4A2885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761" y="3564791"/>
            <a:ext cx="1520816" cy="3126122"/>
          </a:xfrm>
          <a:prstGeom prst="rect">
            <a:avLst/>
          </a:prstGeom>
        </p:spPr>
      </p:pic>
      <p:sp>
        <p:nvSpPr>
          <p:cNvPr id="55" name="Right Arrow 54">
            <a:extLst>
              <a:ext uri="{FF2B5EF4-FFF2-40B4-BE49-F238E27FC236}">
                <a16:creationId xmlns:a16="http://schemas.microsoft.com/office/drawing/2014/main" id="{A21D9512-0569-EC45-99A0-38B98F1F640C}"/>
              </a:ext>
            </a:extLst>
          </p:cNvPr>
          <p:cNvSpPr/>
          <p:nvPr/>
        </p:nvSpPr>
        <p:spPr>
          <a:xfrm>
            <a:off x="2893359" y="481870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0FD163B-3E75-E54B-8F48-92A14D2D01B5}"/>
              </a:ext>
            </a:extLst>
          </p:cNvPr>
          <p:cNvSpPr/>
          <p:nvPr/>
        </p:nvSpPr>
        <p:spPr>
          <a:xfrm>
            <a:off x="1213721" y="4695135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4D134-39A2-DD47-B52D-681707826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8130" y="213017"/>
            <a:ext cx="1490158" cy="306310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0EBF19D-4122-014F-A165-F344DF4F0E90}"/>
              </a:ext>
            </a:extLst>
          </p:cNvPr>
          <p:cNvSpPr/>
          <p:nvPr/>
        </p:nvSpPr>
        <p:spPr>
          <a:xfrm>
            <a:off x="10348130" y="401053"/>
            <a:ext cx="258766" cy="1604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7A5480-DA2A-7D44-837C-F3FFC2BC9393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55F959-1FCF-AF40-A090-BF9BB46715D0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AC084B-FD34-F040-ACB1-0BEB722EA37B}"/>
              </a:ext>
            </a:extLst>
          </p:cNvPr>
          <p:cNvSpPr txBox="1"/>
          <p:nvPr/>
        </p:nvSpPr>
        <p:spPr>
          <a:xfrm>
            <a:off x="7262636" y="283844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30B148-B607-3A49-9B75-4A096EF2D69D}"/>
              </a:ext>
            </a:extLst>
          </p:cNvPr>
          <p:cNvSpPr txBox="1"/>
          <p:nvPr/>
        </p:nvSpPr>
        <p:spPr>
          <a:xfrm>
            <a:off x="5067198" y="6194605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EFF9A1-92F4-2E4A-AAD1-F8B5F80E3402}"/>
              </a:ext>
            </a:extLst>
          </p:cNvPr>
          <p:cNvSpPr txBox="1"/>
          <p:nvPr/>
        </p:nvSpPr>
        <p:spPr>
          <a:xfrm>
            <a:off x="7604079" y="616769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63D0E5-603B-B14D-9BF4-EA0A1FB0FF6D}"/>
              </a:ext>
            </a:extLst>
          </p:cNvPr>
          <p:cNvSpPr txBox="1"/>
          <p:nvPr/>
        </p:nvSpPr>
        <p:spPr>
          <a:xfrm>
            <a:off x="10477513" y="611035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9F537-083B-7A43-AFE6-B54177B636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791" y="2755035"/>
            <a:ext cx="465501" cy="58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8C03CD-0A81-154C-BC68-231729CA9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6828" y="2805206"/>
            <a:ext cx="485740" cy="586936"/>
          </a:xfrm>
          <a:prstGeom prst="rect">
            <a:avLst/>
          </a:prstGeom>
        </p:spPr>
      </p:pic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0D23E64E-CF85-A64D-94E7-B310EFFE4641}"/>
              </a:ext>
            </a:extLst>
          </p:cNvPr>
          <p:cNvSpPr/>
          <p:nvPr/>
        </p:nvSpPr>
        <p:spPr>
          <a:xfrm>
            <a:off x="5587833" y="-81228"/>
            <a:ext cx="4326017" cy="3473370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7" name="Double Bracket 36">
            <a:extLst>
              <a:ext uri="{FF2B5EF4-FFF2-40B4-BE49-F238E27FC236}">
                <a16:creationId xmlns:a16="http://schemas.microsoft.com/office/drawing/2014/main" id="{A4DC925F-5D98-9448-83E2-F6ABF7DD9A53}"/>
              </a:ext>
            </a:extLst>
          </p:cNvPr>
          <p:cNvSpPr/>
          <p:nvPr/>
        </p:nvSpPr>
        <p:spPr>
          <a:xfrm>
            <a:off x="873023" y="-44370"/>
            <a:ext cx="4326017" cy="3473370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71D295-D1C5-E841-9AB6-21F2C535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023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1C470-9A98-A143-A71C-1BD15D3D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9D6B2-04C1-B34A-996A-69302990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800000"/>
            <a:ext cx="5038726" cy="36512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1A28F-58AC-D845-902B-D795A299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2371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1C470-9A98-A143-A71C-1BD15D3D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ECBDFC-6FAB-2D40-98AB-59E0C46F8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4307"/>
            <a:ext cx="1479201" cy="3040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7FAB5C-7352-2F4A-A1CC-03423DE325BC}"/>
              </a:ext>
            </a:extLst>
          </p:cNvPr>
          <p:cNvSpPr/>
          <p:nvPr/>
        </p:nvSpPr>
        <p:spPr>
          <a:xfrm>
            <a:off x="2432155" y="5806440"/>
            <a:ext cx="557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latin typeface="STIXGeneral" pitchFamily="2" charset="2"/>
              </a:rPr>
              <a:t>𝓁</a:t>
            </a:r>
            <a:r>
              <a:rPr lang="en-CN" sz="2800" b="1" baseline="-25000" dirty="0">
                <a:latin typeface="Helvetica Neue" panose="02000503000000020004" pitchFamily="2" charset="0"/>
              </a:rPr>
              <a:t>3</a:t>
            </a:r>
            <a:r>
              <a:rPr lang="zh-CN" altLang="en-US" sz="2800" b="1" baseline="-25000" dirty="0">
                <a:latin typeface="Helvetica Neue" panose="02000503000000020004" pitchFamily="2" charset="0"/>
              </a:rPr>
              <a:t> </a:t>
            </a:r>
            <a:endParaRPr lang="en-CN" sz="2800" dirty="0">
              <a:effectLst/>
              <a:latin typeface="STIXGeneral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3925A-8C13-C446-9AC5-A93883CA0EF0}"/>
              </a:ext>
            </a:extLst>
          </p:cNvPr>
          <p:cNvSpPr/>
          <p:nvPr/>
        </p:nvSpPr>
        <p:spPr>
          <a:xfrm>
            <a:off x="2859208" y="5637014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sz="2800" baseline="-25000" dirty="0">
                <a:latin typeface="Helvetica Neue" panose="02000503000000020004" pitchFamily="2" charset="0"/>
              </a:rPr>
              <a:t>1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B5823-F1CA-8D4F-B4E3-9A69DB60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1800000"/>
            <a:ext cx="4933312" cy="3574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ADDBA-2239-6C40-94F8-B701D4CF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3063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1C470-9A98-A143-A71C-1BD15D3D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23D35-A598-1840-A780-D902C5BC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4307"/>
            <a:ext cx="1479201" cy="3040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8F7A66-798F-6B40-878B-041EDEC98BE3}"/>
              </a:ext>
            </a:extLst>
          </p:cNvPr>
          <p:cNvSpPr/>
          <p:nvPr/>
        </p:nvSpPr>
        <p:spPr>
          <a:xfrm>
            <a:off x="2432155" y="5806440"/>
            <a:ext cx="557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latin typeface="STIXGeneral" pitchFamily="2" charset="2"/>
              </a:rPr>
              <a:t>𝓁</a:t>
            </a:r>
            <a:r>
              <a:rPr lang="en-CN" sz="2800" b="1" baseline="-25000" dirty="0">
                <a:latin typeface="Helvetica Neue" panose="02000503000000020004" pitchFamily="2" charset="0"/>
              </a:rPr>
              <a:t>3</a:t>
            </a:r>
            <a:r>
              <a:rPr lang="zh-CN" altLang="en-US" sz="2800" b="1" baseline="-25000" dirty="0">
                <a:latin typeface="Helvetica Neue" panose="02000503000000020004" pitchFamily="2" charset="0"/>
              </a:rPr>
              <a:t> </a:t>
            </a:r>
            <a:endParaRPr lang="en-CN" sz="2800" dirty="0">
              <a:effectLst/>
              <a:latin typeface="STIXGeneral" pitchFamily="2" charset="2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2921F-3FBA-354A-B08D-7AAF203CE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13" y="1599248"/>
            <a:ext cx="1484609" cy="305169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3C13A-0209-C944-9919-9AC86765784E}"/>
              </a:ext>
            </a:extLst>
          </p:cNvPr>
          <p:cNvCxnSpPr>
            <a:cxnSpLocks/>
          </p:cNvCxnSpPr>
          <p:nvPr/>
        </p:nvCxnSpPr>
        <p:spPr>
          <a:xfrm flipV="1">
            <a:off x="2717650" y="3276402"/>
            <a:ext cx="557086" cy="28563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7111A-5883-F349-945C-75049B2B4C2E}"/>
              </a:ext>
            </a:extLst>
          </p:cNvPr>
          <p:cNvSpPr/>
          <p:nvPr/>
        </p:nvSpPr>
        <p:spPr>
          <a:xfrm>
            <a:off x="2859208" y="5637014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sz="2800" baseline="-25000" dirty="0">
                <a:latin typeface="Helvetica Neue" panose="02000503000000020004" pitchFamily="2" charset="0"/>
              </a:rPr>
              <a:t>1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529A79-37D8-BF43-82FD-9DB49BBC3F73}"/>
              </a:ext>
            </a:extLst>
          </p:cNvPr>
          <p:cNvSpPr/>
          <p:nvPr/>
        </p:nvSpPr>
        <p:spPr>
          <a:xfrm>
            <a:off x="3968728" y="4650945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altLang="zh-CN" sz="2800" baseline="-25000" dirty="0">
                <a:latin typeface="Helvetica Neue" panose="02000503000000020004" pitchFamily="2" charset="0"/>
              </a:rPr>
              <a:t>0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48963-E1B0-CE4F-BF02-A5F6989D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1800000"/>
            <a:ext cx="4859269" cy="352507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9B9582-A995-CD45-9316-47AE00F0F812}"/>
              </a:ext>
            </a:extLst>
          </p:cNvPr>
          <p:cNvSpPr/>
          <p:nvPr/>
        </p:nvSpPr>
        <p:spPr>
          <a:xfrm>
            <a:off x="778688" y="5004022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9FFD9-AACA-A046-980F-E7570BC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7217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91C470-9A98-A143-A71C-1BD15D3D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23D35-A598-1840-A780-D902C5BC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4307"/>
            <a:ext cx="1479201" cy="3040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8F7A66-798F-6B40-878B-041EDEC98BE3}"/>
              </a:ext>
            </a:extLst>
          </p:cNvPr>
          <p:cNvSpPr/>
          <p:nvPr/>
        </p:nvSpPr>
        <p:spPr>
          <a:xfrm>
            <a:off x="2432155" y="5806440"/>
            <a:ext cx="557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latin typeface="STIXGeneral" pitchFamily="2" charset="2"/>
              </a:rPr>
              <a:t>𝓁</a:t>
            </a:r>
            <a:r>
              <a:rPr lang="en-CN" sz="2800" b="1" baseline="-25000" dirty="0">
                <a:latin typeface="Helvetica Neue" panose="02000503000000020004" pitchFamily="2" charset="0"/>
              </a:rPr>
              <a:t>3</a:t>
            </a:r>
            <a:r>
              <a:rPr lang="zh-CN" altLang="en-US" sz="2800" b="1" baseline="-25000" dirty="0">
                <a:latin typeface="Helvetica Neue" panose="02000503000000020004" pitchFamily="2" charset="0"/>
              </a:rPr>
              <a:t> </a:t>
            </a:r>
            <a:endParaRPr lang="en-CN" sz="2800" dirty="0">
              <a:effectLst/>
              <a:latin typeface="STIXGeneral" pitchFamily="2" charset="2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2921F-3FBA-354A-B08D-7AAF203CE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13" y="1599248"/>
            <a:ext cx="1484609" cy="305169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A28AD-EB24-7945-9732-D2572C7EF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255" y="3562033"/>
            <a:ext cx="1490158" cy="306310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3C13A-0209-C944-9919-9AC86765784E}"/>
              </a:ext>
            </a:extLst>
          </p:cNvPr>
          <p:cNvCxnSpPr>
            <a:cxnSpLocks/>
          </p:cNvCxnSpPr>
          <p:nvPr/>
        </p:nvCxnSpPr>
        <p:spPr>
          <a:xfrm flipV="1">
            <a:off x="2717650" y="3276402"/>
            <a:ext cx="557086" cy="28563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295EE9-4509-244C-9E2F-3102AE861AD5}"/>
              </a:ext>
            </a:extLst>
          </p:cNvPr>
          <p:cNvCxnSpPr>
            <a:cxnSpLocks/>
          </p:cNvCxnSpPr>
          <p:nvPr/>
        </p:nvCxnSpPr>
        <p:spPr>
          <a:xfrm>
            <a:off x="5223499" y="3125096"/>
            <a:ext cx="571912" cy="31500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7111A-5883-F349-945C-75049B2B4C2E}"/>
              </a:ext>
            </a:extLst>
          </p:cNvPr>
          <p:cNvSpPr/>
          <p:nvPr/>
        </p:nvSpPr>
        <p:spPr>
          <a:xfrm>
            <a:off x="2859208" y="5637014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sz="2800" baseline="-25000" dirty="0">
                <a:latin typeface="Helvetica Neue" panose="02000503000000020004" pitchFamily="2" charset="0"/>
              </a:rPr>
              <a:t>1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529A79-37D8-BF43-82FD-9DB49BBC3F73}"/>
              </a:ext>
            </a:extLst>
          </p:cNvPr>
          <p:cNvSpPr/>
          <p:nvPr/>
        </p:nvSpPr>
        <p:spPr>
          <a:xfrm>
            <a:off x="3968728" y="4650945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altLang="zh-CN" sz="2800" baseline="-25000" dirty="0">
                <a:latin typeface="Helvetica Neue" panose="02000503000000020004" pitchFamily="2" charset="0"/>
              </a:rPr>
              <a:t>0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64041E-BEF4-4546-BBBC-EE33AEFA1E1F}"/>
              </a:ext>
            </a:extLst>
          </p:cNvPr>
          <p:cNvSpPr/>
          <p:nvPr/>
        </p:nvSpPr>
        <p:spPr>
          <a:xfrm>
            <a:off x="6933624" y="5643329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</a:rPr>
              <a:t>(</a:t>
            </a:r>
            <a:r>
              <a:rPr lang="en-US" sz="2800" dirty="0">
                <a:latin typeface="Helvetica Neue" panose="02000503000000020004" pitchFamily="2" charset="0"/>
              </a:rPr>
              <a:t>s</a:t>
            </a:r>
            <a:r>
              <a:rPr lang="en-US" altLang="zh-CN" sz="2800" baseline="-25000" dirty="0">
                <a:latin typeface="Helvetica Neue" panose="02000503000000020004" pitchFamily="2" charset="0"/>
              </a:rPr>
              <a:t>1</a:t>
            </a:r>
            <a:r>
              <a:rPr lang="en-US" altLang="zh-CN" sz="2800" dirty="0">
                <a:latin typeface="Helvetica Neue" panose="02000503000000020004" pitchFamily="2" charset="0"/>
              </a:rPr>
              <a:t>)</a:t>
            </a:r>
            <a:endParaRPr lang="en-US" sz="28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97C487-17EA-0A44-B05B-097AFA9B8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000" y="1800000"/>
            <a:ext cx="4736640" cy="342242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8B4567-1E77-C54F-B467-3D15A244F0C2}"/>
              </a:ext>
            </a:extLst>
          </p:cNvPr>
          <p:cNvSpPr/>
          <p:nvPr/>
        </p:nvSpPr>
        <p:spPr>
          <a:xfrm>
            <a:off x="778688" y="5004022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B92D33-1F2F-2D47-A8E4-1E7FFA58BFFB}"/>
              </a:ext>
            </a:extLst>
          </p:cNvPr>
          <p:cNvSpPr/>
          <p:nvPr/>
        </p:nvSpPr>
        <p:spPr>
          <a:xfrm>
            <a:off x="4453359" y="2440939"/>
            <a:ext cx="242814" cy="346506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66E15-6DFE-3F4D-A1FA-3F2491C3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5060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4446374" y="1106084"/>
            <a:ext cx="369793" cy="2598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1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171071" y="1489458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7312315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FF1B7-120E-C24B-851A-2B93947E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819" y="3592993"/>
            <a:ext cx="1479201" cy="304058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9B810-91C5-F94E-8855-6472F34EC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471" y="3592993"/>
            <a:ext cx="1484608" cy="305169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ABF63BE-E4B5-414D-AB60-210DF8439994}"/>
              </a:ext>
            </a:extLst>
          </p:cNvPr>
          <p:cNvSpPr/>
          <p:nvPr/>
        </p:nvSpPr>
        <p:spPr>
          <a:xfrm>
            <a:off x="5353521" y="48041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CC73EC-36C7-0A43-A329-A13686D021D8}"/>
              </a:ext>
            </a:extLst>
          </p:cNvPr>
          <p:cNvSpPr/>
          <p:nvPr/>
        </p:nvSpPr>
        <p:spPr>
          <a:xfrm>
            <a:off x="3616068" y="4538279"/>
            <a:ext cx="477074" cy="38932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85F28-B4DB-EA4D-9B24-9E74945A2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438" y="3592993"/>
            <a:ext cx="1479201" cy="304057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BFFC719-FDAD-CE4D-A826-844C114A1D9A}"/>
              </a:ext>
            </a:extLst>
          </p:cNvPr>
          <p:cNvSpPr/>
          <p:nvPr/>
        </p:nvSpPr>
        <p:spPr>
          <a:xfrm>
            <a:off x="8133971" y="481875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F7EA5D-61FA-0147-8DED-EAAEC510D460}"/>
              </a:ext>
            </a:extLst>
          </p:cNvPr>
          <p:cNvSpPr/>
          <p:nvPr/>
        </p:nvSpPr>
        <p:spPr>
          <a:xfrm>
            <a:off x="7205311" y="5225684"/>
            <a:ext cx="310415" cy="22458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5743555" y="2135878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FDB73-08BC-AB42-AC6C-704323317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27" y="218868"/>
            <a:ext cx="1484609" cy="3051697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782FC34-4AD5-6D48-8785-CF59C1B8CF4F}"/>
              </a:ext>
            </a:extLst>
          </p:cNvPr>
          <p:cNvSpPr/>
          <p:nvPr/>
        </p:nvSpPr>
        <p:spPr>
          <a:xfrm>
            <a:off x="8919410" y="1138989"/>
            <a:ext cx="232615" cy="2206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EC1FE88-EA48-8341-8207-8AB7175B7B9E}"/>
              </a:ext>
            </a:extLst>
          </p:cNvPr>
          <p:cNvSpPr/>
          <p:nvPr/>
        </p:nvSpPr>
        <p:spPr>
          <a:xfrm>
            <a:off x="9688700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F05EA-953E-644B-9FDF-9BF4A2885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761" y="3564791"/>
            <a:ext cx="1520816" cy="3126122"/>
          </a:xfrm>
          <a:prstGeom prst="rect">
            <a:avLst/>
          </a:prstGeom>
        </p:spPr>
      </p:pic>
      <p:sp>
        <p:nvSpPr>
          <p:cNvPr id="55" name="Right Arrow 54">
            <a:extLst>
              <a:ext uri="{FF2B5EF4-FFF2-40B4-BE49-F238E27FC236}">
                <a16:creationId xmlns:a16="http://schemas.microsoft.com/office/drawing/2014/main" id="{A21D9512-0569-EC45-99A0-38B98F1F640C}"/>
              </a:ext>
            </a:extLst>
          </p:cNvPr>
          <p:cNvSpPr/>
          <p:nvPr/>
        </p:nvSpPr>
        <p:spPr>
          <a:xfrm>
            <a:off x="2893359" y="481870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0FD163B-3E75-E54B-8F48-92A14D2D01B5}"/>
              </a:ext>
            </a:extLst>
          </p:cNvPr>
          <p:cNvSpPr/>
          <p:nvPr/>
        </p:nvSpPr>
        <p:spPr>
          <a:xfrm>
            <a:off x="1213721" y="4695135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4D134-39A2-DD47-B52D-681707826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8130" y="213017"/>
            <a:ext cx="1490158" cy="306310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0EBF19D-4122-014F-A165-F344DF4F0E90}"/>
              </a:ext>
            </a:extLst>
          </p:cNvPr>
          <p:cNvSpPr/>
          <p:nvPr/>
        </p:nvSpPr>
        <p:spPr>
          <a:xfrm>
            <a:off x="10348130" y="401053"/>
            <a:ext cx="258766" cy="1604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2FF3A-B72D-1942-B4DC-656E1AA7E9FC}"/>
              </a:ext>
            </a:extLst>
          </p:cNvPr>
          <p:cNvSpPr txBox="1"/>
          <p:nvPr/>
        </p:nvSpPr>
        <p:spPr>
          <a:xfrm rot="16200000">
            <a:off x="-682483" y="3244334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AFD872-A9F8-BE43-81F2-EC552616165D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F40479-4B22-EA4B-8E03-D0556A62EF52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5BEEB6-5B88-204B-BED1-362A4241C2B8}"/>
              </a:ext>
            </a:extLst>
          </p:cNvPr>
          <p:cNvSpPr txBox="1"/>
          <p:nvPr/>
        </p:nvSpPr>
        <p:spPr>
          <a:xfrm>
            <a:off x="7262636" y="283844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4EBA08-68F7-7A4E-81D0-4EFE72535159}"/>
              </a:ext>
            </a:extLst>
          </p:cNvPr>
          <p:cNvSpPr txBox="1"/>
          <p:nvPr/>
        </p:nvSpPr>
        <p:spPr>
          <a:xfrm>
            <a:off x="5067198" y="6194605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2091A3-8C36-F64B-9ACC-377D1E0A42E2}"/>
              </a:ext>
            </a:extLst>
          </p:cNvPr>
          <p:cNvSpPr txBox="1"/>
          <p:nvPr/>
        </p:nvSpPr>
        <p:spPr>
          <a:xfrm>
            <a:off x="7604079" y="616769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3DC54-7B1C-344B-B14B-B7557EFB21D0}"/>
              </a:ext>
            </a:extLst>
          </p:cNvPr>
          <p:cNvSpPr txBox="1"/>
          <p:nvPr/>
        </p:nvSpPr>
        <p:spPr>
          <a:xfrm>
            <a:off x="10477513" y="611035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7154DC3-1DFB-EA4E-97F4-1B455BF76D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791" y="2755035"/>
            <a:ext cx="465501" cy="5869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FC9192A-374E-E947-A364-A91956107E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6828" y="2805206"/>
            <a:ext cx="485740" cy="586936"/>
          </a:xfrm>
          <a:prstGeom prst="rect">
            <a:avLst/>
          </a:prstGeom>
        </p:spPr>
      </p:pic>
      <p:sp>
        <p:nvSpPr>
          <p:cNvPr id="40" name="Double Bracket 39">
            <a:extLst>
              <a:ext uri="{FF2B5EF4-FFF2-40B4-BE49-F238E27FC236}">
                <a16:creationId xmlns:a16="http://schemas.microsoft.com/office/drawing/2014/main" id="{AFD2E306-DAF8-5641-A8E8-E44441A7AA33}"/>
              </a:ext>
            </a:extLst>
          </p:cNvPr>
          <p:cNvSpPr/>
          <p:nvPr/>
        </p:nvSpPr>
        <p:spPr>
          <a:xfrm>
            <a:off x="5587833" y="-81228"/>
            <a:ext cx="4326017" cy="3473370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57514-FA4C-C241-A665-C705BF1C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79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91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65FC-3A0B-AA4F-AA13-64B5D41F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492-AFC7-8649-9837-95949F1DA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376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CN" dirty="0"/>
              <a:t>Man</a:t>
            </a:r>
            <a:r>
              <a:rPr lang="en-US" altLang="zh-CN" dirty="0" err="1"/>
              <a:t>ual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Tools: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Espresso,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Robotium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Appium,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Expensive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small-scale,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lack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automation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(require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writing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UI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tests/oracles)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Tools: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Monkey,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Sapienz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[ISSTA’16]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Stoat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[ESEC/FSE’17]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APE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[ICSE’19],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Limited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crash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bugs,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lack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test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oracles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Tools: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Lint,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FindBugs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SonarQube,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Infer,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Difficult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find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app-specific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non-crashing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logic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errors</a:t>
            </a:r>
          </a:p>
          <a:p>
            <a:pPr lvl="1"/>
            <a:endParaRPr lang="en-US" altLang="zh-CN" dirty="0"/>
          </a:p>
          <a:p>
            <a:pPr lvl="1"/>
            <a:endParaRPr lang="en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8EA8-CCE3-0847-922E-B9D42E7A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20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E8ECB-E269-E64B-B622-30BDBD8D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1" y="224427"/>
            <a:ext cx="1479201" cy="30405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33812-C90A-DC40-93F0-B62CCB02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13" y="224427"/>
            <a:ext cx="1484607" cy="30516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AC63EFE-046F-5C47-8DB7-FAEAD00313D3}"/>
              </a:ext>
            </a:extLst>
          </p:cNvPr>
          <p:cNvSpPr/>
          <p:nvPr/>
        </p:nvSpPr>
        <p:spPr>
          <a:xfrm>
            <a:off x="2784122" y="1479977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702BB4-515A-B14B-A666-D00F93F5C091}"/>
              </a:ext>
            </a:extLst>
          </p:cNvPr>
          <p:cNvSpPr/>
          <p:nvPr/>
        </p:nvSpPr>
        <p:spPr>
          <a:xfrm>
            <a:off x="1079010" y="2506719"/>
            <a:ext cx="477074" cy="26856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E4C2BE-3EF4-574D-B1A7-84FE244B85E3}"/>
              </a:ext>
            </a:extLst>
          </p:cNvPr>
          <p:cNvSpPr/>
          <p:nvPr/>
        </p:nvSpPr>
        <p:spPr>
          <a:xfrm>
            <a:off x="4446374" y="1106084"/>
            <a:ext cx="369793" cy="2598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270C9-62CB-9541-BEEC-54F72728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149" y="224427"/>
            <a:ext cx="1479201" cy="30405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9418196-51A6-3641-9FE4-8439D05CD9CF}"/>
              </a:ext>
            </a:extLst>
          </p:cNvPr>
          <p:cNvSpPr/>
          <p:nvPr/>
        </p:nvSpPr>
        <p:spPr>
          <a:xfrm>
            <a:off x="5171071" y="1489458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9BD6367-0520-DF49-BBF9-93C1447E52C7}"/>
              </a:ext>
            </a:extLst>
          </p:cNvPr>
          <p:cNvSpPr/>
          <p:nvPr/>
        </p:nvSpPr>
        <p:spPr>
          <a:xfrm>
            <a:off x="7312315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BC509-DD4E-1743-B485-0247A278DA99}"/>
              </a:ext>
            </a:extLst>
          </p:cNvPr>
          <p:cNvSpPr txBox="1"/>
          <p:nvPr/>
        </p:nvSpPr>
        <p:spPr>
          <a:xfrm rot="16200000">
            <a:off x="-611535" y="3244334"/>
            <a:ext cx="221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Executed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2C674A-6B89-6F46-9E03-CA615CD620DD}"/>
              </a:ext>
            </a:extLst>
          </p:cNvPr>
          <p:cNvSpPr/>
          <p:nvPr/>
        </p:nvSpPr>
        <p:spPr>
          <a:xfrm>
            <a:off x="5743555" y="2135878"/>
            <a:ext cx="537483" cy="370842"/>
          </a:xfrm>
          <a:prstGeom prst="roundRect">
            <a:avLst/>
          </a:prstGeom>
          <a:noFill/>
          <a:ln w="19050">
            <a:solidFill>
              <a:srgbClr val="F971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FDB73-08BC-AB42-AC6C-704323317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327" y="218868"/>
            <a:ext cx="1484609" cy="3051697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782FC34-4AD5-6D48-8785-CF59C1B8CF4F}"/>
              </a:ext>
            </a:extLst>
          </p:cNvPr>
          <p:cNvSpPr/>
          <p:nvPr/>
        </p:nvSpPr>
        <p:spPr>
          <a:xfrm>
            <a:off x="8919410" y="1138989"/>
            <a:ext cx="232615" cy="2206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EC1FE88-EA48-8341-8207-8AB7175B7B9E}"/>
              </a:ext>
            </a:extLst>
          </p:cNvPr>
          <p:cNvSpPr/>
          <p:nvPr/>
        </p:nvSpPr>
        <p:spPr>
          <a:xfrm>
            <a:off x="9688700" y="1476105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F05EA-953E-644B-9FDF-9BF4A2885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1" y="3564791"/>
            <a:ext cx="1520816" cy="3126122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0FD163B-3E75-E54B-8F48-92A14D2D01B5}"/>
              </a:ext>
            </a:extLst>
          </p:cNvPr>
          <p:cNvSpPr/>
          <p:nvPr/>
        </p:nvSpPr>
        <p:spPr>
          <a:xfrm>
            <a:off x="1213721" y="4695135"/>
            <a:ext cx="361764" cy="15834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4D134-39A2-DD47-B52D-681707826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8130" y="213017"/>
            <a:ext cx="1490158" cy="306310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0EBF19D-4122-014F-A165-F344DF4F0E90}"/>
              </a:ext>
            </a:extLst>
          </p:cNvPr>
          <p:cNvSpPr/>
          <p:nvPr/>
        </p:nvSpPr>
        <p:spPr>
          <a:xfrm>
            <a:off x="10348130" y="401053"/>
            <a:ext cx="258766" cy="1604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FC112A7-CC53-0B41-A19F-B2B02B651552}"/>
              </a:ext>
            </a:extLst>
          </p:cNvPr>
          <p:cNvSpPr/>
          <p:nvPr/>
        </p:nvSpPr>
        <p:spPr>
          <a:xfrm>
            <a:off x="2865799" y="46563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D6DA9DC-59F4-2A47-86DF-92109117D0B8}"/>
              </a:ext>
            </a:extLst>
          </p:cNvPr>
          <p:cNvSpPr/>
          <p:nvPr/>
        </p:nvSpPr>
        <p:spPr>
          <a:xfrm>
            <a:off x="7831590" y="466484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6E2A43-D10A-1D4C-8847-9A94C5B06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744" y="3598406"/>
            <a:ext cx="1476568" cy="3035167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5640FC-C9A6-2940-BD11-85219F15B5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068" y="3562445"/>
            <a:ext cx="1519153" cy="3122705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7B805-78ED-7C42-8D2E-3623BA2AB4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6179" y="3608921"/>
            <a:ext cx="1476568" cy="3035168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D342FE28-575E-7445-AC72-2AA6BE98E6C5}"/>
              </a:ext>
            </a:extLst>
          </p:cNvPr>
          <p:cNvSpPr/>
          <p:nvPr/>
        </p:nvSpPr>
        <p:spPr>
          <a:xfrm>
            <a:off x="5337988" y="4655004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4DED9EE-BEC9-3644-BB5E-433762837B83}"/>
              </a:ext>
            </a:extLst>
          </p:cNvPr>
          <p:cNvSpPr/>
          <p:nvPr/>
        </p:nvSpPr>
        <p:spPr>
          <a:xfrm>
            <a:off x="7215699" y="5234681"/>
            <a:ext cx="157020" cy="1798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005AA6A-3963-564B-A2DC-E13B17EB66C1}"/>
              </a:ext>
            </a:extLst>
          </p:cNvPr>
          <p:cNvSpPr/>
          <p:nvPr/>
        </p:nvSpPr>
        <p:spPr>
          <a:xfrm>
            <a:off x="3555197" y="5414555"/>
            <a:ext cx="521912" cy="3348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CAEB2AE-083D-FE45-BCDB-BB0499314C45}"/>
              </a:ext>
            </a:extLst>
          </p:cNvPr>
          <p:cNvSpPr/>
          <p:nvPr/>
        </p:nvSpPr>
        <p:spPr>
          <a:xfrm>
            <a:off x="3238477" y="3492914"/>
            <a:ext cx="7233281" cy="3261766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2F6F90-A0F5-E142-9C19-AE0F52ED52C2}"/>
              </a:ext>
            </a:extLst>
          </p:cNvPr>
          <p:cNvSpPr txBox="1"/>
          <p:nvPr/>
        </p:nvSpPr>
        <p:spPr>
          <a:xfrm>
            <a:off x="2529962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CN" sz="2800" b="1" baseline="-25000" dirty="0"/>
              <a:t>1</a:t>
            </a:r>
            <a:endParaRPr lang="en-CN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05402A-5B5D-B94F-8D3B-DE9502774A61}"/>
              </a:ext>
            </a:extLst>
          </p:cNvPr>
          <p:cNvSpPr txBox="1"/>
          <p:nvPr/>
        </p:nvSpPr>
        <p:spPr>
          <a:xfrm>
            <a:off x="5134585" y="29057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2</a:t>
            </a:r>
            <a:endParaRPr lang="en-CN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F1C322-BC1F-B748-90FD-DA97E8B9EEE6}"/>
              </a:ext>
            </a:extLst>
          </p:cNvPr>
          <p:cNvSpPr txBox="1"/>
          <p:nvPr/>
        </p:nvSpPr>
        <p:spPr>
          <a:xfrm>
            <a:off x="7262636" y="283844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3</a:t>
            </a:r>
            <a:endParaRPr lang="en-CN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2DB15-3FC0-244D-99C3-53606A7098E9}"/>
              </a:ext>
            </a:extLst>
          </p:cNvPr>
          <p:cNvSpPr txBox="1"/>
          <p:nvPr/>
        </p:nvSpPr>
        <p:spPr>
          <a:xfrm>
            <a:off x="5067198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19D827-2CFC-7148-9902-2F722256DAAD}"/>
              </a:ext>
            </a:extLst>
          </p:cNvPr>
          <p:cNvSpPr txBox="1"/>
          <p:nvPr/>
        </p:nvSpPr>
        <p:spPr>
          <a:xfrm>
            <a:off x="7604079" y="6167693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049297-784B-2744-9FDE-96680DC7EB13}"/>
              </a:ext>
            </a:extLst>
          </p:cNvPr>
          <p:cNvSpPr txBox="1"/>
          <p:nvPr/>
        </p:nvSpPr>
        <p:spPr>
          <a:xfrm>
            <a:off x="10373970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866ACE7-C092-1141-AF99-E8E962B942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791" y="2755035"/>
            <a:ext cx="465501" cy="58693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C8F5AE1-B824-AA48-898C-9F1D8FA79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6828" y="2805206"/>
            <a:ext cx="485740" cy="586936"/>
          </a:xfrm>
          <a:prstGeom prst="rect">
            <a:avLst/>
          </a:prstGeom>
        </p:spPr>
      </p:pic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74C43989-A6DF-B04A-BA3A-F250367D3452}"/>
              </a:ext>
            </a:extLst>
          </p:cNvPr>
          <p:cNvSpPr/>
          <p:nvPr/>
        </p:nvSpPr>
        <p:spPr>
          <a:xfrm>
            <a:off x="5587833" y="-81228"/>
            <a:ext cx="4326017" cy="3473370"/>
          </a:xfrm>
          <a:prstGeom prst="bracketPair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6DEE-190D-F445-9853-8027767B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1156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81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>
            <a:off x="4902333" y="2316480"/>
            <a:ext cx="3449188" cy="17373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77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114-8993-664B-9A4D-84A3811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Genie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F432810-1922-CA4D-B214-CAD073B71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950720"/>
            <a:ext cx="11963850" cy="3386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D722-8180-D046-86DF-CFC6A2F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82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62FF7-A578-D447-91F9-9C0484993D64}"/>
              </a:ext>
            </a:extLst>
          </p:cNvPr>
          <p:cNvSpPr/>
          <p:nvPr/>
        </p:nvSpPr>
        <p:spPr>
          <a:xfrm flipH="1">
            <a:off x="8351520" y="2316480"/>
            <a:ext cx="670559" cy="27736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25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A6AD-22A9-4848-8C97-4B809DC9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GUI-based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34C7E-B8D0-344B-8923-8E80CEF5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85" y="2253773"/>
            <a:ext cx="7373030" cy="2533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F2AD6-8C3E-D841-AEBD-E1241A21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1993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A6AD-22A9-4848-8C97-4B809DC9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GUI-based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A688-0969-254D-8371-CE303FAF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2112010"/>
            <a:ext cx="7457186" cy="33896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317BF-6EA6-B549-849E-EC5BF5F4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1241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A6AD-22A9-4848-8C97-4B809DC9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GUI-based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42B42-EC54-6A4C-8027-E260E4BE01A4}"/>
              </a:ext>
            </a:extLst>
          </p:cNvPr>
          <p:cNvSpPr txBox="1"/>
          <p:nvPr/>
        </p:nvSpPr>
        <p:spPr>
          <a:xfrm>
            <a:off x="4396577" y="5453382"/>
            <a:ext cx="8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⊄</a:t>
            </a:r>
            <a:endParaRPr lang="en-US" sz="28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3E315E9-5FAF-CD4B-B123-E4BD559ED987}"/>
              </a:ext>
            </a:extLst>
          </p:cNvPr>
          <p:cNvSpPr/>
          <p:nvPr/>
        </p:nvSpPr>
        <p:spPr>
          <a:xfrm>
            <a:off x="6529169" y="552359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5B087-A472-0B4C-8302-1F597ED298A5}"/>
              </a:ext>
            </a:extLst>
          </p:cNvPr>
          <p:cNvSpPr txBox="1"/>
          <p:nvPr/>
        </p:nvSpPr>
        <p:spPr>
          <a:xfrm>
            <a:off x="7019274" y="5386700"/>
            <a:ext cx="181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Like</a:t>
            </a:r>
            <a:r>
              <a:rPr lang="en-US" altLang="zh-CN" sz="2800" b="1" i="1" dirty="0"/>
              <a:t>ly</a:t>
            </a:r>
            <a:r>
              <a:rPr lang="zh-CN" altLang="en-US" sz="2800" b="1" i="1" dirty="0"/>
              <a:t> </a:t>
            </a:r>
            <a:r>
              <a:rPr lang="en-US" altLang="zh-CN" sz="2800" b="1" i="1" dirty="0"/>
              <a:t>bugs</a:t>
            </a:r>
            <a:endParaRPr lang="en-US" sz="28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537068-C28F-F941-AE9E-A1BB599C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137" y="5361455"/>
            <a:ext cx="755317" cy="755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72925-6E1E-5D4C-8F22-0E23D709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2112010"/>
            <a:ext cx="7457186" cy="3389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77A8A-EA45-4F4B-ABCC-19CF7E6CD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68" y="5407662"/>
            <a:ext cx="1265809" cy="923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91A5A-EA9E-2743-9244-670FC83AC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587" y="5357270"/>
            <a:ext cx="1427734" cy="10198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01104-0FFF-A849-BCAE-EDA06F4E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0228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00C022-71B6-DE46-8FC5-69769C58EBE2}"/>
              </a:ext>
            </a:extLst>
          </p:cNvPr>
          <p:cNvCxnSpPr>
            <a:cxnSpLocks/>
          </p:cNvCxnSpPr>
          <p:nvPr/>
        </p:nvCxnSpPr>
        <p:spPr>
          <a:xfrm>
            <a:off x="6008884" y="2179390"/>
            <a:ext cx="5794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D8747-2D5C-A442-B968-C6E59699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0" y="247416"/>
            <a:ext cx="1479201" cy="304058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980AD-8CE7-7D42-86DB-E06DE949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658" y="247416"/>
            <a:ext cx="1484608" cy="305169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8A71D-C917-EB4D-8A30-258ED41E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59" y="247416"/>
            <a:ext cx="1479201" cy="304057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4DEAFFB-F840-F448-A74A-3B226E9B3907}"/>
              </a:ext>
            </a:extLst>
          </p:cNvPr>
          <p:cNvSpPr/>
          <p:nvPr/>
        </p:nvSpPr>
        <p:spPr>
          <a:xfrm>
            <a:off x="1892506" y="1458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C99EE1F-4C75-4D40-AA0F-D4BBCCF5896E}"/>
              </a:ext>
            </a:extLst>
          </p:cNvPr>
          <p:cNvSpPr/>
          <p:nvPr/>
        </p:nvSpPr>
        <p:spPr>
          <a:xfrm>
            <a:off x="3967106" y="147317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C654E6-CEEC-7843-B8BF-7C677DA78784}"/>
              </a:ext>
            </a:extLst>
          </p:cNvPr>
          <p:cNvSpPr/>
          <p:nvPr/>
        </p:nvSpPr>
        <p:spPr>
          <a:xfrm>
            <a:off x="3967106" y="46374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81E8CC-DF0D-4745-98FB-F85FB72AD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2" y="3585202"/>
            <a:ext cx="1476568" cy="30351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576D1-EDFC-C743-8263-19E4AB83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434" y="3526837"/>
            <a:ext cx="1519153" cy="312270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336A6250-6078-4349-9F3B-400667AC24FE}"/>
              </a:ext>
            </a:extLst>
          </p:cNvPr>
          <p:cNvSpPr/>
          <p:nvPr/>
        </p:nvSpPr>
        <p:spPr>
          <a:xfrm>
            <a:off x="1913874" y="46270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68728-4E6C-2947-B735-DE9214869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31" y="3512836"/>
            <a:ext cx="1519153" cy="3122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49B1FA-2E78-BB47-9469-2AE5D0DC6141}"/>
              </a:ext>
            </a:extLst>
          </p:cNvPr>
          <p:cNvSpPr txBox="1"/>
          <p:nvPr/>
        </p:nvSpPr>
        <p:spPr>
          <a:xfrm>
            <a:off x="7265945" y="1255692"/>
            <a:ext cx="8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⊄</a:t>
            </a:r>
            <a:endParaRPr lang="en-US" sz="28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33AE873-DEA2-E946-8D85-085DC71B9904}"/>
              </a:ext>
            </a:extLst>
          </p:cNvPr>
          <p:cNvSpPr/>
          <p:nvPr/>
        </p:nvSpPr>
        <p:spPr>
          <a:xfrm>
            <a:off x="9132689" y="136034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E9A1F-4C60-2E4C-AE5D-4411063668A8}"/>
              </a:ext>
            </a:extLst>
          </p:cNvPr>
          <p:cNvSpPr txBox="1"/>
          <p:nvPr/>
        </p:nvSpPr>
        <p:spPr>
          <a:xfrm>
            <a:off x="9505367" y="1204982"/>
            <a:ext cx="181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Like</a:t>
            </a:r>
            <a:r>
              <a:rPr lang="en-US" altLang="zh-CN" sz="2800" b="1" i="1" dirty="0"/>
              <a:t>ly</a:t>
            </a:r>
            <a:r>
              <a:rPr lang="zh-CN" altLang="en-US" sz="2800" b="1" i="1" dirty="0"/>
              <a:t> </a:t>
            </a:r>
            <a:r>
              <a:rPr lang="en-US" altLang="zh-CN" sz="2800" b="1" i="1" dirty="0"/>
              <a:t>bugs</a:t>
            </a:r>
            <a:endParaRPr lang="en-US" sz="2800" b="1" i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15A749-F566-8A4C-832F-3F23F74F5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1543" y="1350543"/>
            <a:ext cx="755317" cy="7553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A97649-CF3D-BE49-B733-212EFB25B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4955" y="1159580"/>
            <a:ext cx="1427734" cy="10198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46F767-1B70-E044-94D8-B0CE1D9E5477}"/>
              </a:ext>
            </a:extLst>
          </p:cNvPr>
          <p:cNvSpPr txBox="1"/>
          <p:nvPr/>
        </p:nvSpPr>
        <p:spPr>
          <a:xfrm>
            <a:off x="171663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E8F37-BFF4-5245-BF8A-9C3A7BBE1A13}"/>
              </a:ext>
            </a:extLst>
          </p:cNvPr>
          <p:cNvSpPr txBox="1"/>
          <p:nvPr/>
        </p:nvSpPr>
        <p:spPr>
          <a:xfrm>
            <a:off x="383826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F1EBA-8445-C048-AF34-21207A2F348C}"/>
              </a:ext>
            </a:extLst>
          </p:cNvPr>
          <p:cNvSpPr txBox="1"/>
          <p:nvPr/>
        </p:nvSpPr>
        <p:spPr>
          <a:xfrm>
            <a:off x="6007636" y="61652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573F4B-7E8E-2342-AD40-9C2AB34D7BD5}"/>
              </a:ext>
            </a:extLst>
          </p:cNvPr>
          <p:cNvSpPr txBox="1"/>
          <p:nvPr/>
        </p:nvSpPr>
        <p:spPr>
          <a:xfrm>
            <a:off x="1716636" y="293574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6352E-3164-6049-93C1-C14CB56BA738}"/>
              </a:ext>
            </a:extLst>
          </p:cNvPr>
          <p:cNvSpPr txBox="1"/>
          <p:nvPr/>
        </p:nvSpPr>
        <p:spPr>
          <a:xfrm>
            <a:off x="3828748" y="288975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6FFAB-72D5-F34A-9D9A-BC1FC4F135FE}"/>
              </a:ext>
            </a:extLst>
          </p:cNvPr>
          <p:cNvSpPr txBox="1"/>
          <p:nvPr/>
        </p:nvSpPr>
        <p:spPr>
          <a:xfrm>
            <a:off x="5940860" y="286866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40893B7-1CA3-384B-B665-2164587FDB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608" y="1174820"/>
            <a:ext cx="1397518" cy="10198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D108B-E20F-F143-B550-8C16D1C1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5687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00C022-71B6-DE46-8FC5-69769C58EBE2}"/>
              </a:ext>
            </a:extLst>
          </p:cNvPr>
          <p:cNvCxnSpPr>
            <a:cxnSpLocks/>
          </p:cNvCxnSpPr>
          <p:nvPr/>
        </p:nvCxnSpPr>
        <p:spPr>
          <a:xfrm>
            <a:off x="6008884" y="2179390"/>
            <a:ext cx="5794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D8747-2D5C-A442-B968-C6E59699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0" y="247416"/>
            <a:ext cx="1479201" cy="304058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980AD-8CE7-7D42-86DB-E06DE949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658" y="247416"/>
            <a:ext cx="1484608" cy="305169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8A71D-C917-EB4D-8A30-258ED41E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59" y="247416"/>
            <a:ext cx="1479201" cy="304057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4DEAFFB-F840-F448-A74A-3B226E9B3907}"/>
              </a:ext>
            </a:extLst>
          </p:cNvPr>
          <p:cNvSpPr/>
          <p:nvPr/>
        </p:nvSpPr>
        <p:spPr>
          <a:xfrm>
            <a:off x="1892506" y="1458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152C83-0B55-3547-A86B-AF3763510AC6}"/>
              </a:ext>
            </a:extLst>
          </p:cNvPr>
          <p:cNvSpPr/>
          <p:nvPr/>
        </p:nvSpPr>
        <p:spPr>
          <a:xfrm>
            <a:off x="129552" y="112296"/>
            <a:ext cx="1707838" cy="33167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C99EE1F-4C75-4D40-AA0F-D4BBCCF5896E}"/>
              </a:ext>
            </a:extLst>
          </p:cNvPr>
          <p:cNvSpPr/>
          <p:nvPr/>
        </p:nvSpPr>
        <p:spPr>
          <a:xfrm>
            <a:off x="3967106" y="147317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C654E6-CEEC-7843-B8BF-7C677DA78784}"/>
              </a:ext>
            </a:extLst>
          </p:cNvPr>
          <p:cNvSpPr/>
          <p:nvPr/>
        </p:nvSpPr>
        <p:spPr>
          <a:xfrm>
            <a:off x="3967106" y="46374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81E8CC-DF0D-4745-98FB-F85FB72AD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2" y="3585202"/>
            <a:ext cx="1476568" cy="30351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576D1-EDFC-C743-8263-19E4AB83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434" y="3526837"/>
            <a:ext cx="1519153" cy="312270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336A6250-6078-4349-9F3B-400667AC24FE}"/>
              </a:ext>
            </a:extLst>
          </p:cNvPr>
          <p:cNvSpPr/>
          <p:nvPr/>
        </p:nvSpPr>
        <p:spPr>
          <a:xfrm>
            <a:off x="1913874" y="46270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F43B7C-E1CD-D042-AC36-8131E88F94C5}"/>
              </a:ext>
            </a:extLst>
          </p:cNvPr>
          <p:cNvSpPr/>
          <p:nvPr/>
        </p:nvSpPr>
        <p:spPr>
          <a:xfrm>
            <a:off x="244916" y="1174486"/>
            <a:ext cx="593344" cy="45326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68728-4E6C-2947-B735-DE9214869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31" y="3512836"/>
            <a:ext cx="1519153" cy="3122704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700FED4-DE82-4C41-BEF7-3D614E30E000}"/>
              </a:ext>
            </a:extLst>
          </p:cNvPr>
          <p:cNvSpPr/>
          <p:nvPr/>
        </p:nvSpPr>
        <p:spPr>
          <a:xfrm>
            <a:off x="4339784" y="74250"/>
            <a:ext cx="1707838" cy="33167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B428E-FCA7-D647-B236-1D619F303DAD}"/>
              </a:ext>
            </a:extLst>
          </p:cNvPr>
          <p:cNvSpPr txBox="1"/>
          <p:nvPr/>
        </p:nvSpPr>
        <p:spPr>
          <a:xfrm>
            <a:off x="7566187" y="3458967"/>
            <a:ext cx="368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{(</a:t>
            </a:r>
            <a:r>
              <a:rPr lang="en-US" altLang="zh-CN" sz="2800" dirty="0" err="1"/>
              <a:t>Officework’s</a:t>
            </a:r>
            <a:r>
              <a:rPr lang="zh-CN" altLang="en-US" sz="2800" dirty="0"/>
              <a:t> </a:t>
            </a:r>
            <a:r>
              <a:rPr lang="en-US" altLang="zh-CN" sz="2800" dirty="0"/>
              <a:t>pic,</a:t>
            </a:r>
            <a:r>
              <a:rPr lang="zh-CN" altLang="en-US" sz="2800" dirty="0"/>
              <a:t> ⊥</a:t>
            </a:r>
            <a:r>
              <a:rPr lang="en-US" altLang="zh-CN" sz="2800" dirty="0"/>
              <a:t>)}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00C79-B8CD-A048-82AA-20EC64164456}"/>
              </a:ext>
            </a:extLst>
          </p:cNvPr>
          <p:cNvSpPr txBox="1"/>
          <p:nvPr/>
        </p:nvSpPr>
        <p:spPr>
          <a:xfrm>
            <a:off x="171663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F62C4-8718-7540-A85D-BB52F59EDA95}"/>
              </a:ext>
            </a:extLst>
          </p:cNvPr>
          <p:cNvSpPr txBox="1"/>
          <p:nvPr/>
        </p:nvSpPr>
        <p:spPr>
          <a:xfrm>
            <a:off x="383826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9CEBEB-0DBF-E34E-ADEC-9E11F4E9746C}"/>
              </a:ext>
            </a:extLst>
          </p:cNvPr>
          <p:cNvSpPr txBox="1"/>
          <p:nvPr/>
        </p:nvSpPr>
        <p:spPr>
          <a:xfrm>
            <a:off x="6007636" y="61652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32DB0F-BD2C-A549-9807-DE59DF2414FA}"/>
              </a:ext>
            </a:extLst>
          </p:cNvPr>
          <p:cNvSpPr txBox="1"/>
          <p:nvPr/>
        </p:nvSpPr>
        <p:spPr>
          <a:xfrm>
            <a:off x="1716636" y="293574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BE2361-6CEF-9346-8557-6F9F6014B14C}"/>
              </a:ext>
            </a:extLst>
          </p:cNvPr>
          <p:cNvSpPr txBox="1"/>
          <p:nvPr/>
        </p:nvSpPr>
        <p:spPr>
          <a:xfrm>
            <a:off x="3828748" y="288975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021515-D085-E04E-B05B-3F26D919D971}"/>
              </a:ext>
            </a:extLst>
          </p:cNvPr>
          <p:cNvSpPr txBox="1"/>
          <p:nvPr/>
        </p:nvSpPr>
        <p:spPr>
          <a:xfrm>
            <a:off x="5940860" y="286866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076667-098C-BE4A-8D91-06C0E178A18A}"/>
              </a:ext>
            </a:extLst>
          </p:cNvPr>
          <p:cNvSpPr txBox="1"/>
          <p:nvPr/>
        </p:nvSpPr>
        <p:spPr>
          <a:xfrm>
            <a:off x="7265945" y="1255692"/>
            <a:ext cx="8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⊄</a:t>
            </a:r>
            <a:endParaRPr lang="en-US" sz="280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539B780-8A4E-224C-A5D2-CDD668A4DA51}"/>
              </a:ext>
            </a:extLst>
          </p:cNvPr>
          <p:cNvSpPr/>
          <p:nvPr/>
        </p:nvSpPr>
        <p:spPr>
          <a:xfrm>
            <a:off x="9132689" y="136034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908143-578D-0843-BB5D-71C7DCABE36E}"/>
              </a:ext>
            </a:extLst>
          </p:cNvPr>
          <p:cNvSpPr txBox="1"/>
          <p:nvPr/>
        </p:nvSpPr>
        <p:spPr>
          <a:xfrm>
            <a:off x="9505367" y="1204982"/>
            <a:ext cx="181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Like</a:t>
            </a:r>
            <a:r>
              <a:rPr lang="en-US" altLang="zh-CN" sz="2800" b="1" i="1" dirty="0"/>
              <a:t>ly</a:t>
            </a:r>
            <a:r>
              <a:rPr lang="zh-CN" altLang="en-US" sz="2800" b="1" i="1" dirty="0"/>
              <a:t> </a:t>
            </a:r>
            <a:r>
              <a:rPr lang="en-US" altLang="zh-CN" sz="2800" b="1" i="1" dirty="0"/>
              <a:t>bugs</a:t>
            </a:r>
            <a:endParaRPr lang="en-US" sz="2800" b="1" i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9E53B86-E514-B74F-A8B5-2763D0540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1543" y="1350543"/>
            <a:ext cx="755317" cy="7553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18D098B-A998-354B-AF04-F38ED25AA4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4955" y="1159580"/>
            <a:ext cx="1427734" cy="10198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19A944-7E71-5A4D-B340-2EA22942A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608" y="1174820"/>
            <a:ext cx="1397518" cy="10198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E4ACB4-3D48-7A42-BB8A-BC597A0E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169" y="3381468"/>
            <a:ext cx="1397518" cy="10198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B259B-9982-9540-A596-C0B1FB77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8110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00C022-71B6-DE46-8FC5-69769C58EBE2}"/>
              </a:ext>
            </a:extLst>
          </p:cNvPr>
          <p:cNvCxnSpPr>
            <a:cxnSpLocks/>
          </p:cNvCxnSpPr>
          <p:nvPr/>
        </p:nvCxnSpPr>
        <p:spPr>
          <a:xfrm>
            <a:off x="6008884" y="2179390"/>
            <a:ext cx="5794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D8747-2D5C-A442-B968-C6E59699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0" y="247416"/>
            <a:ext cx="1479201" cy="304058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980AD-8CE7-7D42-86DB-E06DE949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658" y="247416"/>
            <a:ext cx="1484608" cy="305169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8A71D-C917-EB4D-8A30-258ED41E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59" y="247416"/>
            <a:ext cx="1479201" cy="304057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4DEAFFB-F840-F448-A74A-3B226E9B3907}"/>
              </a:ext>
            </a:extLst>
          </p:cNvPr>
          <p:cNvSpPr/>
          <p:nvPr/>
        </p:nvSpPr>
        <p:spPr>
          <a:xfrm>
            <a:off x="1892506" y="1458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C99EE1F-4C75-4D40-AA0F-D4BBCCF5896E}"/>
              </a:ext>
            </a:extLst>
          </p:cNvPr>
          <p:cNvSpPr/>
          <p:nvPr/>
        </p:nvSpPr>
        <p:spPr>
          <a:xfrm>
            <a:off x="3967106" y="147317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C654E6-CEEC-7843-B8BF-7C677DA78784}"/>
              </a:ext>
            </a:extLst>
          </p:cNvPr>
          <p:cNvSpPr/>
          <p:nvPr/>
        </p:nvSpPr>
        <p:spPr>
          <a:xfrm>
            <a:off x="3967106" y="46374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81E8CC-DF0D-4745-98FB-F85FB72AD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2" y="3585202"/>
            <a:ext cx="1476568" cy="30351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576D1-EDFC-C743-8263-19E4AB83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434" y="3526837"/>
            <a:ext cx="1519153" cy="312270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336A6250-6078-4349-9F3B-400667AC24FE}"/>
              </a:ext>
            </a:extLst>
          </p:cNvPr>
          <p:cNvSpPr/>
          <p:nvPr/>
        </p:nvSpPr>
        <p:spPr>
          <a:xfrm>
            <a:off x="1913874" y="46270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E9BAF4-600F-4144-97E4-1218AD67B3C4}"/>
              </a:ext>
            </a:extLst>
          </p:cNvPr>
          <p:cNvSpPr/>
          <p:nvPr/>
        </p:nvSpPr>
        <p:spPr>
          <a:xfrm>
            <a:off x="223056" y="4493322"/>
            <a:ext cx="593344" cy="45326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68728-4E6C-2947-B735-DE9214869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31" y="3512836"/>
            <a:ext cx="1519153" cy="31227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496880D-52CF-594B-83F2-8C987F7BCE05}"/>
              </a:ext>
            </a:extLst>
          </p:cNvPr>
          <p:cNvSpPr txBox="1"/>
          <p:nvPr/>
        </p:nvSpPr>
        <p:spPr>
          <a:xfrm>
            <a:off x="7704955" y="4043824"/>
            <a:ext cx="328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{(Cooking’s</a:t>
            </a:r>
            <a:r>
              <a:rPr lang="zh-CN" altLang="en-US" sz="2800" dirty="0"/>
              <a:t> </a:t>
            </a:r>
            <a:r>
              <a:rPr lang="en-US" altLang="zh-CN" sz="2800" dirty="0"/>
              <a:t>pic,</a:t>
            </a:r>
            <a:r>
              <a:rPr lang="zh-CN" altLang="en-US" sz="2800" dirty="0"/>
              <a:t> ⊥</a:t>
            </a:r>
            <a:r>
              <a:rPr lang="en-US" altLang="zh-CN" sz="2800" dirty="0"/>
              <a:t>)}</a:t>
            </a:r>
            <a:endParaRPr lang="en-US" sz="28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D6004D2-8718-C24C-82F7-9D03B7580B32}"/>
              </a:ext>
            </a:extLst>
          </p:cNvPr>
          <p:cNvSpPr/>
          <p:nvPr/>
        </p:nvSpPr>
        <p:spPr>
          <a:xfrm>
            <a:off x="153797" y="3506849"/>
            <a:ext cx="1707838" cy="33167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DC893BE-B928-C14B-97DE-7DA74D001391}"/>
              </a:ext>
            </a:extLst>
          </p:cNvPr>
          <p:cNvSpPr/>
          <p:nvPr/>
        </p:nvSpPr>
        <p:spPr>
          <a:xfrm>
            <a:off x="4388162" y="3467143"/>
            <a:ext cx="1707838" cy="33167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E287D-22D3-FC43-B1B5-D064F36A6409}"/>
              </a:ext>
            </a:extLst>
          </p:cNvPr>
          <p:cNvSpPr txBox="1"/>
          <p:nvPr/>
        </p:nvSpPr>
        <p:spPr>
          <a:xfrm>
            <a:off x="171663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BD9CC2-9D9A-E94A-88FC-A0CCBDCF8718}"/>
              </a:ext>
            </a:extLst>
          </p:cNvPr>
          <p:cNvSpPr txBox="1"/>
          <p:nvPr/>
        </p:nvSpPr>
        <p:spPr>
          <a:xfrm>
            <a:off x="383826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068C67-C5CD-2041-B8B3-9F5385EBC999}"/>
              </a:ext>
            </a:extLst>
          </p:cNvPr>
          <p:cNvSpPr txBox="1"/>
          <p:nvPr/>
        </p:nvSpPr>
        <p:spPr>
          <a:xfrm>
            <a:off x="6007636" y="61652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4E421F-D40B-3448-9FF4-E3E15536ADA8}"/>
              </a:ext>
            </a:extLst>
          </p:cNvPr>
          <p:cNvSpPr txBox="1"/>
          <p:nvPr/>
        </p:nvSpPr>
        <p:spPr>
          <a:xfrm>
            <a:off x="1716636" y="293574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037956-CC09-5846-8B08-436BA3BF2B6B}"/>
              </a:ext>
            </a:extLst>
          </p:cNvPr>
          <p:cNvSpPr txBox="1"/>
          <p:nvPr/>
        </p:nvSpPr>
        <p:spPr>
          <a:xfrm>
            <a:off x="3828748" y="288975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2162D-F913-B54F-B185-FB15DF031E34}"/>
              </a:ext>
            </a:extLst>
          </p:cNvPr>
          <p:cNvSpPr txBox="1"/>
          <p:nvPr/>
        </p:nvSpPr>
        <p:spPr>
          <a:xfrm>
            <a:off x="5940860" y="286866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E8CA7A-76E1-6943-847E-1369270964D3}"/>
              </a:ext>
            </a:extLst>
          </p:cNvPr>
          <p:cNvSpPr txBox="1"/>
          <p:nvPr/>
        </p:nvSpPr>
        <p:spPr>
          <a:xfrm>
            <a:off x="7265945" y="1255692"/>
            <a:ext cx="8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⊄</a:t>
            </a:r>
            <a:endParaRPr lang="en-US" sz="2800" dirty="0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672E28B-D7D8-F645-AA70-8DD312E23E13}"/>
              </a:ext>
            </a:extLst>
          </p:cNvPr>
          <p:cNvSpPr/>
          <p:nvPr/>
        </p:nvSpPr>
        <p:spPr>
          <a:xfrm>
            <a:off x="9132689" y="136034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BAE7B6-006D-A943-9073-480B941684D7}"/>
              </a:ext>
            </a:extLst>
          </p:cNvPr>
          <p:cNvSpPr txBox="1"/>
          <p:nvPr/>
        </p:nvSpPr>
        <p:spPr>
          <a:xfrm>
            <a:off x="9505367" y="1204982"/>
            <a:ext cx="181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Like</a:t>
            </a:r>
            <a:r>
              <a:rPr lang="en-US" altLang="zh-CN" sz="2800" b="1" i="1" dirty="0"/>
              <a:t>ly</a:t>
            </a:r>
            <a:r>
              <a:rPr lang="zh-CN" altLang="en-US" sz="2800" b="1" i="1" dirty="0"/>
              <a:t> </a:t>
            </a:r>
            <a:r>
              <a:rPr lang="en-US" altLang="zh-CN" sz="2800" b="1" i="1" dirty="0"/>
              <a:t>bugs</a:t>
            </a:r>
            <a:endParaRPr lang="en-US" sz="2800" b="1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D61952-2A25-5048-810D-589BC8352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1543" y="1350543"/>
            <a:ext cx="755317" cy="7553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5DC7A2-1BBF-4A43-99A6-C9E8D01B9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608" y="1174820"/>
            <a:ext cx="1397518" cy="10198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1FD192-94F4-3C4C-87CE-C189CF323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4955" y="1159580"/>
            <a:ext cx="1427734" cy="10198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A581C71-D31F-DB4C-BB9A-856CF0E96026}"/>
              </a:ext>
            </a:extLst>
          </p:cNvPr>
          <p:cNvSpPr txBox="1"/>
          <p:nvPr/>
        </p:nvSpPr>
        <p:spPr>
          <a:xfrm>
            <a:off x="7566187" y="3458967"/>
            <a:ext cx="368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{(</a:t>
            </a:r>
            <a:r>
              <a:rPr lang="en-US" altLang="zh-CN" sz="2800" dirty="0" err="1"/>
              <a:t>Officework’s</a:t>
            </a:r>
            <a:r>
              <a:rPr lang="zh-CN" altLang="en-US" sz="2800" dirty="0"/>
              <a:t> </a:t>
            </a:r>
            <a:r>
              <a:rPr lang="en-US" altLang="zh-CN" sz="2800" dirty="0"/>
              <a:t>pic,</a:t>
            </a:r>
            <a:r>
              <a:rPr lang="zh-CN" altLang="en-US" sz="2800" dirty="0"/>
              <a:t> ⊥</a:t>
            </a:r>
            <a:r>
              <a:rPr lang="en-US" altLang="zh-CN" sz="2800" dirty="0"/>
              <a:t>)}</a:t>
            </a:r>
            <a:endParaRPr lang="en-US" sz="28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46D23EA-87AD-9D45-A03E-6309D5AC0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539" y="3947050"/>
            <a:ext cx="1427734" cy="10198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48B757D-4EEE-DB46-81B5-9695A4EBF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169" y="3381468"/>
            <a:ext cx="1397518" cy="10198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7C2757-E726-9A44-8646-A5345C0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71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00C022-71B6-DE46-8FC5-69769C58EBE2}"/>
              </a:ext>
            </a:extLst>
          </p:cNvPr>
          <p:cNvCxnSpPr>
            <a:cxnSpLocks/>
          </p:cNvCxnSpPr>
          <p:nvPr/>
        </p:nvCxnSpPr>
        <p:spPr>
          <a:xfrm>
            <a:off x="6008884" y="2179390"/>
            <a:ext cx="5794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D8747-2D5C-A442-B968-C6E59699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0" y="247416"/>
            <a:ext cx="1479201" cy="304058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980AD-8CE7-7D42-86DB-E06DE949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658" y="247416"/>
            <a:ext cx="1484608" cy="305169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8A71D-C917-EB4D-8A30-258ED41E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59" y="247416"/>
            <a:ext cx="1479201" cy="304057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4DEAFFB-F840-F448-A74A-3B226E9B3907}"/>
              </a:ext>
            </a:extLst>
          </p:cNvPr>
          <p:cNvSpPr/>
          <p:nvPr/>
        </p:nvSpPr>
        <p:spPr>
          <a:xfrm>
            <a:off x="1892506" y="1458562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C99EE1F-4C75-4D40-AA0F-D4BBCCF5896E}"/>
              </a:ext>
            </a:extLst>
          </p:cNvPr>
          <p:cNvSpPr/>
          <p:nvPr/>
        </p:nvSpPr>
        <p:spPr>
          <a:xfrm>
            <a:off x="3967106" y="1473173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C654E6-CEEC-7843-B8BF-7C677DA78784}"/>
              </a:ext>
            </a:extLst>
          </p:cNvPr>
          <p:cNvSpPr/>
          <p:nvPr/>
        </p:nvSpPr>
        <p:spPr>
          <a:xfrm>
            <a:off x="3967106" y="4637439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81E8CC-DF0D-4745-98FB-F85FB72AD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2" y="3585202"/>
            <a:ext cx="1476568" cy="30351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576D1-EDFC-C743-8263-19E4AB83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434" y="3526837"/>
            <a:ext cx="1519153" cy="312270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336A6250-6078-4349-9F3B-400667AC24FE}"/>
              </a:ext>
            </a:extLst>
          </p:cNvPr>
          <p:cNvSpPr/>
          <p:nvPr/>
        </p:nvSpPr>
        <p:spPr>
          <a:xfrm>
            <a:off x="1913874" y="4627010"/>
            <a:ext cx="372678" cy="309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68728-4E6C-2947-B735-DE9214869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31" y="3512836"/>
            <a:ext cx="1519153" cy="3122704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64D40FA2-0077-FD4D-B725-1C3037634968}"/>
              </a:ext>
            </a:extLst>
          </p:cNvPr>
          <p:cNvSpPr/>
          <p:nvPr/>
        </p:nvSpPr>
        <p:spPr>
          <a:xfrm rot="5400000">
            <a:off x="8697982" y="4626089"/>
            <a:ext cx="416713" cy="4394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AC300-3E6B-0340-9FFB-2776FEC2D02A}"/>
              </a:ext>
            </a:extLst>
          </p:cNvPr>
          <p:cNvSpPr txBox="1"/>
          <p:nvPr/>
        </p:nvSpPr>
        <p:spPr>
          <a:xfrm>
            <a:off x="7720745" y="5125495"/>
            <a:ext cx="1841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∆ ⊄∆</a:t>
            </a:r>
            <a:r>
              <a:rPr lang="en-US" altLang="zh-CN" sz="2800" baseline="30000" dirty="0"/>
              <a:t>’</a:t>
            </a:r>
            <a:endParaRPr lang="en-US" sz="2800" baseline="-25000" dirty="0"/>
          </a:p>
          <a:p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7E34771-9B37-EC47-B464-C5B82239E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219" y="4988697"/>
            <a:ext cx="755317" cy="755317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EB70ECEC-CC83-AE4E-8E6E-82FFC34843C8}"/>
              </a:ext>
            </a:extLst>
          </p:cNvPr>
          <p:cNvSpPr/>
          <p:nvPr/>
        </p:nvSpPr>
        <p:spPr>
          <a:xfrm>
            <a:off x="8843599" y="5261763"/>
            <a:ext cx="372678" cy="3091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995CA-AE4E-8C46-BB40-4B94A5D7812C}"/>
              </a:ext>
            </a:extLst>
          </p:cNvPr>
          <p:cNvSpPr txBox="1"/>
          <p:nvPr/>
        </p:nvSpPr>
        <p:spPr>
          <a:xfrm>
            <a:off x="171663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BC9D2-15D2-D84B-87C1-9667E52FB820}"/>
              </a:ext>
            </a:extLst>
          </p:cNvPr>
          <p:cNvSpPr txBox="1"/>
          <p:nvPr/>
        </p:nvSpPr>
        <p:spPr>
          <a:xfrm>
            <a:off x="3838266" y="61946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C9F20B-6FDF-E94D-B4E8-42252C9DFD94}"/>
              </a:ext>
            </a:extLst>
          </p:cNvPr>
          <p:cNvSpPr txBox="1"/>
          <p:nvPr/>
        </p:nvSpPr>
        <p:spPr>
          <a:xfrm>
            <a:off x="6007636" y="6165205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r>
              <a:rPr lang="en-US" altLang="zh-CN" sz="2800" b="1" baseline="30000" dirty="0"/>
              <a:t>’</a:t>
            </a:r>
            <a:endParaRPr lang="en-CN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3C4DB8-6A32-DA4B-BB6A-0CE2ABCF2EB6}"/>
              </a:ext>
            </a:extLst>
          </p:cNvPr>
          <p:cNvSpPr txBox="1"/>
          <p:nvPr/>
        </p:nvSpPr>
        <p:spPr>
          <a:xfrm>
            <a:off x="1716636" y="293574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4</a:t>
            </a:r>
            <a:endParaRPr lang="en-CN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E0CB68-EFE4-3248-A584-B8FD3C1C8F39}"/>
              </a:ext>
            </a:extLst>
          </p:cNvPr>
          <p:cNvSpPr txBox="1"/>
          <p:nvPr/>
        </p:nvSpPr>
        <p:spPr>
          <a:xfrm>
            <a:off x="3828748" y="2889753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5</a:t>
            </a:r>
            <a:endParaRPr lang="en-C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6B5D50-6DF5-0849-9895-7163C3F03229}"/>
              </a:ext>
            </a:extLst>
          </p:cNvPr>
          <p:cNvSpPr txBox="1"/>
          <p:nvPr/>
        </p:nvSpPr>
        <p:spPr>
          <a:xfrm>
            <a:off x="5940860" y="286866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𝓁</a:t>
            </a:r>
            <a:r>
              <a:rPr lang="en-US" altLang="zh-CN" sz="2800" b="1" baseline="-25000" dirty="0"/>
              <a:t>6</a:t>
            </a:r>
            <a:endParaRPr lang="en-CN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8DF886-7B29-084F-BABD-7E3B61FD1284}"/>
              </a:ext>
            </a:extLst>
          </p:cNvPr>
          <p:cNvSpPr txBox="1"/>
          <p:nvPr/>
        </p:nvSpPr>
        <p:spPr>
          <a:xfrm>
            <a:off x="7265945" y="1255692"/>
            <a:ext cx="8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⊄</a:t>
            </a:r>
            <a:endParaRPr lang="en-US" sz="2800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FCE91CEC-6CC8-1048-9931-4F4FB3B27C20}"/>
              </a:ext>
            </a:extLst>
          </p:cNvPr>
          <p:cNvSpPr/>
          <p:nvPr/>
        </p:nvSpPr>
        <p:spPr>
          <a:xfrm>
            <a:off x="9132689" y="136034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46A405-3D5C-1D47-B6D3-FC49EA773EB8}"/>
              </a:ext>
            </a:extLst>
          </p:cNvPr>
          <p:cNvSpPr txBox="1"/>
          <p:nvPr/>
        </p:nvSpPr>
        <p:spPr>
          <a:xfrm>
            <a:off x="9505367" y="1204982"/>
            <a:ext cx="181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Like</a:t>
            </a:r>
            <a:r>
              <a:rPr lang="en-US" altLang="zh-CN" sz="2800" b="1" i="1" dirty="0"/>
              <a:t>ly</a:t>
            </a:r>
            <a:r>
              <a:rPr lang="zh-CN" altLang="en-US" sz="2800" b="1" i="1" dirty="0"/>
              <a:t> </a:t>
            </a:r>
            <a:r>
              <a:rPr lang="en-US" altLang="zh-CN" sz="2800" b="1" i="1" dirty="0"/>
              <a:t>bugs</a:t>
            </a:r>
            <a:endParaRPr lang="en-US" sz="28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27BD7CA-5AA0-4849-925F-AC101F7F4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1543" y="1350543"/>
            <a:ext cx="755317" cy="75531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ADEEA40-2E41-6C4A-8BE8-CFFB528C2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4955" y="1159580"/>
            <a:ext cx="1427734" cy="10198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063A969-5AC4-A941-92A8-C6C8CF5EEE79}"/>
              </a:ext>
            </a:extLst>
          </p:cNvPr>
          <p:cNvSpPr txBox="1"/>
          <p:nvPr/>
        </p:nvSpPr>
        <p:spPr>
          <a:xfrm>
            <a:off x="7704955" y="4043824"/>
            <a:ext cx="328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{(Cooking’s</a:t>
            </a:r>
            <a:r>
              <a:rPr lang="zh-CN" altLang="en-US" sz="2800" dirty="0"/>
              <a:t> </a:t>
            </a:r>
            <a:r>
              <a:rPr lang="en-US" altLang="zh-CN" sz="2800" dirty="0"/>
              <a:t>pic,</a:t>
            </a:r>
            <a:r>
              <a:rPr lang="zh-CN" altLang="en-US" sz="2800" dirty="0"/>
              <a:t> ⊥</a:t>
            </a:r>
            <a:r>
              <a:rPr lang="en-US" altLang="zh-CN" sz="2800" dirty="0"/>
              <a:t>)}</a:t>
            </a:r>
            <a:endParaRPr 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509025-4EE6-3B49-9C25-A4953FFC0037}"/>
              </a:ext>
            </a:extLst>
          </p:cNvPr>
          <p:cNvSpPr txBox="1"/>
          <p:nvPr/>
        </p:nvSpPr>
        <p:spPr>
          <a:xfrm>
            <a:off x="7566187" y="3458967"/>
            <a:ext cx="368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{(</a:t>
            </a:r>
            <a:r>
              <a:rPr lang="en-US" altLang="zh-CN" sz="2800" dirty="0" err="1"/>
              <a:t>Officework’s</a:t>
            </a:r>
            <a:r>
              <a:rPr lang="zh-CN" altLang="en-US" sz="2800" dirty="0"/>
              <a:t> </a:t>
            </a:r>
            <a:r>
              <a:rPr lang="en-US" altLang="zh-CN" sz="2800" dirty="0"/>
              <a:t>pic,</a:t>
            </a:r>
            <a:r>
              <a:rPr lang="zh-CN" altLang="en-US" sz="2800" dirty="0"/>
              <a:t> ⊥</a:t>
            </a:r>
            <a:r>
              <a:rPr lang="en-US" altLang="zh-CN" sz="2800" dirty="0"/>
              <a:t>)}</a:t>
            </a:r>
            <a:endParaRPr lang="en-US" sz="28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8FF1006-C96B-914F-B1E0-12F9C8F7C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539" y="3947050"/>
            <a:ext cx="1427734" cy="101981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B88552D-942F-D946-9F6B-3D432D97F4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169" y="3381468"/>
            <a:ext cx="1397518" cy="10198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077830-8E28-5C4B-BBDA-6D46A984E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608" y="1174820"/>
            <a:ext cx="1397518" cy="10198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E77DD-1DDA-0B40-A6EE-955D28DE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89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013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7B96-D656-6644-BEA1-C1FA82B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Fuzzing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511-FE98-F241-AD9C-93BA09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1" indent="-457200" algn="just">
              <a:buFont typeface="+mj-lt"/>
              <a:buAutoNum type="arabicParenR"/>
            </a:pP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detects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without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requiring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human-provided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tests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and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oracles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1" indent="-457200" algn="just">
              <a:buFont typeface="+mj-lt"/>
              <a:buAutoNum type="arabicParenR"/>
            </a:pP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not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limited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to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specific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functional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properties</a:t>
            </a:r>
            <a:r>
              <a:rPr lang="en-US" altLang="zh-CN" dirty="0"/>
              <a:t>.</a:t>
            </a:r>
          </a:p>
          <a:p>
            <a:pPr marL="0" indent="0" algn="just">
              <a:buNone/>
            </a:pP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C158-E679-5A4B-9393-6743EB13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7125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8658-B02C-C345-9CA5-D31CE9E2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1F2A-A45D-7C42-AA04-AA4D46057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RQ1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r>
              <a:rPr lang="en-US" altLang="zh-CN" b="1" dirty="0"/>
              <a:t>RQ2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fuzzing?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RQ</a:t>
            </a:r>
            <a:r>
              <a:rPr lang="en-US" altLang="zh-CN" b="1" dirty="0"/>
              <a:t>3</a:t>
            </a:r>
            <a:r>
              <a:rPr lang="en-US" dirty="0"/>
              <a:t>: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Genie’s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bugs?</a:t>
            </a:r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RQ</a:t>
            </a:r>
            <a:r>
              <a:rPr lang="en-US" altLang="zh-CN" b="1" dirty="0"/>
              <a:t>4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find?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941F-BB41-284E-9E57-96C96AA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91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8658-B02C-C345-9CA5-D31CE9E2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1F2A-A45D-7C42-AA04-AA4D46057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RQ1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RQ2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Genie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improve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coverage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via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functional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fuzzing?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RQ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How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Genie’s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precision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finding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non-crashing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functional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bugs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RQ</a:t>
            </a:r>
            <a:r>
              <a:rPr lang="en-US" altLang="zh-CN" b="1" dirty="0"/>
              <a:t>4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types/characteristics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non-crashing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find?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941F-BB41-284E-9E57-96C96AA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6702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6CCA-7EF7-8E4D-860D-496A17C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C176-A60F-A748-8AD3-802740CD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subjects: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sz="2400" dirty="0"/>
              <a:t> </a:t>
            </a:r>
            <a:r>
              <a:rPr lang="en-US" altLang="zh-CN" sz="2400" dirty="0"/>
              <a:t>real-world</a:t>
            </a:r>
            <a:r>
              <a:rPr lang="zh-CN" altLang="en-US" sz="2400" dirty="0"/>
              <a:t> </a:t>
            </a:r>
            <a:r>
              <a:rPr lang="en-US" altLang="zh-CN" sz="2400" dirty="0"/>
              <a:t>Android</a:t>
            </a:r>
            <a:r>
              <a:rPr lang="zh-CN" altLang="en-US" sz="2400" dirty="0"/>
              <a:t> </a:t>
            </a:r>
            <a:r>
              <a:rPr lang="en-US" altLang="zh-CN" sz="2400" dirty="0"/>
              <a:t>apps</a:t>
            </a:r>
          </a:p>
          <a:p>
            <a:pPr lvl="1"/>
            <a:r>
              <a:rPr lang="en-US" altLang="zh-CN" dirty="0"/>
              <a:t>&gt;10,000</a:t>
            </a:r>
            <a:r>
              <a:rPr lang="zh-CN" altLang="en-US" dirty="0"/>
              <a:t> </a:t>
            </a:r>
            <a:r>
              <a:rPr lang="en-US" altLang="zh-CN" dirty="0"/>
              <a:t>installations</a:t>
            </a:r>
            <a:r>
              <a:rPr lang="zh-CN" altLang="en-US" dirty="0"/>
              <a:t> </a:t>
            </a:r>
            <a:r>
              <a:rPr lang="en-US" altLang="zh-CN" b="1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&gt;100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</a:p>
          <a:p>
            <a:pPr lvl="1"/>
            <a:r>
              <a:rPr lang="en-US" altLang="zh-CN" dirty="0"/>
              <a:t>&gt;2-year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maintenance</a:t>
            </a:r>
          </a:p>
          <a:p>
            <a:pPr lvl="1"/>
            <a:r>
              <a:rPr lang="en-US" altLang="zh-CN" dirty="0"/>
              <a:t>Self-contained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A8896-8BA1-A34B-A15D-B6B9A82F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22154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060AB27-D4DD-5F4C-BFF3-1257D5D0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7160"/>
          <a:stretch/>
        </p:blipFill>
        <p:spPr>
          <a:xfrm>
            <a:off x="593339" y="189748"/>
            <a:ext cx="8016271" cy="647850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A50C6-180A-E543-9D52-58D4CC8D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7498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8882385-432B-3645-B3D1-84DDF15EA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60"/>
          <a:stretch/>
        </p:blipFill>
        <p:spPr>
          <a:xfrm>
            <a:off x="593339" y="189748"/>
            <a:ext cx="8016271" cy="64785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A74E73-4F06-3842-923C-531167D05CFD}"/>
              </a:ext>
            </a:extLst>
          </p:cNvPr>
          <p:cNvSpPr/>
          <p:nvPr/>
        </p:nvSpPr>
        <p:spPr>
          <a:xfrm>
            <a:off x="2155166" y="189748"/>
            <a:ext cx="2066314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F64928-9FC4-9445-9276-3855E30FC9C3}"/>
              </a:ext>
            </a:extLst>
          </p:cNvPr>
          <p:cNvSpPr/>
          <p:nvPr/>
        </p:nvSpPr>
        <p:spPr>
          <a:xfrm>
            <a:off x="4753608" y="3224625"/>
            <a:ext cx="2378628" cy="4087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i="1" dirty="0"/>
              <a:t>Diverse</a:t>
            </a:r>
            <a:r>
              <a:rPr lang="zh-CN" altLang="en-US" i="1" dirty="0"/>
              <a:t> </a:t>
            </a:r>
            <a:r>
              <a:rPr lang="en-US" altLang="zh-CN" i="1" dirty="0"/>
              <a:t>app</a:t>
            </a:r>
            <a:r>
              <a:rPr lang="zh-CN" altLang="en-US" i="1" dirty="0"/>
              <a:t> </a:t>
            </a:r>
            <a:r>
              <a:rPr lang="en-US" altLang="zh-CN" i="1" dirty="0"/>
              <a:t>categories</a:t>
            </a:r>
            <a:endParaRPr lang="en-CN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95978A1-276C-354B-A184-79FA296A367C}"/>
              </a:ext>
            </a:extLst>
          </p:cNvPr>
          <p:cNvSpPr/>
          <p:nvPr/>
        </p:nvSpPr>
        <p:spPr>
          <a:xfrm>
            <a:off x="4331685" y="3276342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75850-8643-1540-A1B2-B2E5951C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6079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D5E84F2-0E50-EE42-9F09-F7F865BED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7160"/>
          <a:stretch/>
        </p:blipFill>
        <p:spPr>
          <a:xfrm>
            <a:off x="593339" y="189748"/>
            <a:ext cx="8016271" cy="6478503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A74E73-4F06-3842-923C-531167D05CFD}"/>
              </a:ext>
            </a:extLst>
          </p:cNvPr>
          <p:cNvSpPr/>
          <p:nvPr/>
        </p:nvSpPr>
        <p:spPr>
          <a:xfrm flipH="1">
            <a:off x="5105400" y="189748"/>
            <a:ext cx="1143000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2C40DA-B438-4344-80A2-ABE0571C0B16}"/>
              </a:ext>
            </a:extLst>
          </p:cNvPr>
          <p:cNvSpPr/>
          <p:nvPr/>
        </p:nvSpPr>
        <p:spPr>
          <a:xfrm>
            <a:off x="6765287" y="3242991"/>
            <a:ext cx="3461773" cy="3720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maintained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7FFFAF2-D3FA-EB48-AA9D-E8EAC76DF9A1}"/>
              </a:ext>
            </a:extLst>
          </p:cNvPr>
          <p:cNvSpPr/>
          <p:nvPr/>
        </p:nvSpPr>
        <p:spPr>
          <a:xfrm>
            <a:off x="6335744" y="3274426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49B95-C62D-214F-B3A3-C460D07E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5350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9ED6D9-C534-D145-A666-6127588F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7160"/>
          <a:stretch/>
        </p:blipFill>
        <p:spPr>
          <a:xfrm>
            <a:off x="593339" y="189748"/>
            <a:ext cx="8016271" cy="6478503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A74E73-4F06-3842-923C-531167D05CFD}"/>
              </a:ext>
            </a:extLst>
          </p:cNvPr>
          <p:cNvSpPr/>
          <p:nvPr/>
        </p:nvSpPr>
        <p:spPr>
          <a:xfrm>
            <a:off x="6224246" y="189748"/>
            <a:ext cx="2355874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72C815-3E60-1F47-9836-957345C56AA2}"/>
              </a:ext>
            </a:extLst>
          </p:cNvPr>
          <p:cNvSpPr/>
          <p:nvPr/>
        </p:nvSpPr>
        <p:spPr>
          <a:xfrm>
            <a:off x="9286872" y="3242991"/>
            <a:ext cx="2547373" cy="3720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endParaRPr lang="en-CN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1F64D81-D32C-7A4E-8769-EE71F88B30F8}"/>
              </a:ext>
            </a:extLst>
          </p:cNvPr>
          <p:cNvSpPr/>
          <p:nvPr/>
        </p:nvSpPr>
        <p:spPr>
          <a:xfrm>
            <a:off x="8747157" y="3274426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31627-EDEB-B149-867C-1153BF7A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91065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5D0DE31-4AB6-5D43-BD71-18AA8553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60"/>
          <a:stretch/>
        </p:blipFill>
        <p:spPr>
          <a:xfrm>
            <a:off x="593339" y="189748"/>
            <a:ext cx="8016271" cy="64785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A74E73-4F06-3842-923C-531167D05CFD}"/>
              </a:ext>
            </a:extLst>
          </p:cNvPr>
          <p:cNvSpPr/>
          <p:nvPr/>
        </p:nvSpPr>
        <p:spPr>
          <a:xfrm flipH="1">
            <a:off x="4221480" y="189748"/>
            <a:ext cx="914400" cy="647850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13A181-0063-2E4E-8AE0-582576A074D2}"/>
              </a:ext>
            </a:extLst>
          </p:cNvPr>
          <p:cNvSpPr/>
          <p:nvPr/>
        </p:nvSpPr>
        <p:spPr>
          <a:xfrm>
            <a:off x="5988047" y="3242991"/>
            <a:ext cx="5060953" cy="3720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versions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endParaRPr lang="en-CN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15C4209-3E0A-BE49-A4AA-2C209E75E067}"/>
              </a:ext>
            </a:extLst>
          </p:cNvPr>
          <p:cNvSpPr/>
          <p:nvPr/>
        </p:nvSpPr>
        <p:spPr>
          <a:xfrm>
            <a:off x="5375624" y="3274426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A2B44-496A-4441-9DDD-9DBEDB7B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7111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B4E-2140-7241-B66E-BA37BC1A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2BA37-6EF8-B244-83F7-0CB1EED70C02}"/>
              </a:ext>
            </a:extLst>
          </p:cNvPr>
          <p:cNvGrpSpPr/>
          <p:nvPr/>
        </p:nvGrpSpPr>
        <p:grpSpPr>
          <a:xfrm>
            <a:off x="1050290" y="1690688"/>
            <a:ext cx="5045710" cy="4368800"/>
            <a:chOff x="1565910" y="1675448"/>
            <a:chExt cx="5045710" cy="43688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6B493B-4F19-9A43-AA0C-91BA13B8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910" y="1690688"/>
              <a:ext cx="1714500" cy="4318000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D5925F2-EC5B-A54B-AF2B-B5568A17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47"/>
            <a:stretch/>
          </p:blipFill>
          <p:spPr>
            <a:xfrm>
              <a:off x="3280410" y="1675448"/>
              <a:ext cx="3331210" cy="43688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D0B6D-8402-3C42-97FA-82E96BF6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3441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B4E-2140-7241-B66E-BA37BC1A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RQ1: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Genie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2BA37-6EF8-B244-83F7-0CB1EED70C02}"/>
              </a:ext>
            </a:extLst>
          </p:cNvPr>
          <p:cNvGrpSpPr/>
          <p:nvPr/>
        </p:nvGrpSpPr>
        <p:grpSpPr>
          <a:xfrm>
            <a:off x="1050290" y="1690688"/>
            <a:ext cx="5045710" cy="4368800"/>
            <a:chOff x="1565910" y="1675448"/>
            <a:chExt cx="5045710" cy="43688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6B493B-4F19-9A43-AA0C-91BA13B8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910" y="1690688"/>
              <a:ext cx="1714500" cy="4318000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D5925F2-EC5B-A54B-AF2B-B5568A17A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47"/>
            <a:stretch/>
          </p:blipFill>
          <p:spPr>
            <a:xfrm>
              <a:off x="3280410" y="1675448"/>
              <a:ext cx="3331210" cy="4368800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065FE4-BCF7-A24D-BE5D-584F47898126}"/>
              </a:ext>
            </a:extLst>
          </p:cNvPr>
          <p:cNvSpPr/>
          <p:nvPr/>
        </p:nvSpPr>
        <p:spPr>
          <a:xfrm flipH="1">
            <a:off x="2898140" y="1700848"/>
            <a:ext cx="1714500" cy="390747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694872-14FB-6649-9AD3-34CEBBEA2BCE}"/>
              </a:ext>
            </a:extLst>
          </p:cNvPr>
          <p:cNvSpPr/>
          <p:nvPr/>
        </p:nvSpPr>
        <p:spPr>
          <a:xfrm>
            <a:off x="5300062" y="3429000"/>
            <a:ext cx="4161793" cy="5542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Genie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non-crash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apps.</a:t>
            </a:r>
            <a:endParaRPr lang="en-CN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8442BCA-4995-8041-98C1-F2BEC3D1AB3B}"/>
              </a:ext>
            </a:extLst>
          </p:cNvPr>
          <p:cNvSpPr/>
          <p:nvPr/>
        </p:nvSpPr>
        <p:spPr>
          <a:xfrm>
            <a:off x="4818163" y="3565944"/>
            <a:ext cx="372678" cy="3091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AED8C-52D8-414B-A6DB-BBCFDCC4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A06-5A8D-A142-AF9C-3007BC3C9572}" type="slidenum">
              <a:rPr lang="en-CN" smtClean="0"/>
              <a:t>99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74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10432</TotalTime>
  <Words>1832</Words>
  <Application>Microsoft Office PowerPoint</Application>
  <PresentationFormat>宽屏</PresentationFormat>
  <Paragraphs>561</Paragraphs>
  <Slides>114</Slides>
  <Notes>112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4" baseType="lpstr">
      <vt:lpstr>Helvetica Neue</vt:lpstr>
      <vt:lpstr>STIXGeneral</vt:lpstr>
      <vt:lpstr>等线</vt:lpstr>
      <vt:lpstr>等线 Light</vt:lpstr>
      <vt:lpstr>STZhongsong</vt:lpstr>
      <vt:lpstr>Arial</vt:lpstr>
      <vt:lpstr>Calibri</vt:lpstr>
      <vt:lpstr>Calibri Light</vt:lpstr>
      <vt:lpstr>Wingdings</vt:lpstr>
      <vt:lpstr>Office Theme</vt:lpstr>
      <vt:lpstr>Fully Automated Functional Fuzzing of Android  Apps for Detecting Non-crashing Logic Bugs</vt:lpstr>
      <vt:lpstr>#Android Apps in the Google Play Store  (from December 2009 to August 2021)</vt:lpstr>
      <vt:lpstr>#Android Apps in the Google Play Store  (from December 2009 to August 2021)</vt:lpstr>
      <vt:lpstr>Issues are Common for Mobile Apps</vt:lpstr>
      <vt:lpstr>Issues are Common for Mobile Apps</vt:lpstr>
      <vt:lpstr>Issues are Common for Mobile Apps</vt:lpstr>
      <vt:lpstr>Issues are Common for Mobile Apps</vt:lpstr>
      <vt:lpstr>Existing Solutions Do Not Work Well</vt:lpstr>
      <vt:lpstr>Our Approach: Independent View Fuzzing</vt:lpstr>
      <vt:lpstr>Our Approach: Independent View Fuzzing</vt:lpstr>
      <vt:lpstr>A Real Non-crashing Functional Bug in ActivityDiary</vt:lpstr>
      <vt:lpstr>A Normal Usage Scenario (Scenario 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Buggy Usage Scenario (Scenario II)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observation: Independent View Property</vt:lpstr>
      <vt:lpstr>Independent View Property</vt:lpstr>
      <vt:lpstr>Independent View Property</vt:lpstr>
      <vt:lpstr>Independent View Property</vt:lpstr>
      <vt:lpstr>Independent View Property</vt:lpstr>
      <vt:lpstr>Independent View Property</vt:lpstr>
      <vt:lpstr>Independent View Property</vt:lpstr>
      <vt:lpstr>Independent View Property</vt:lpstr>
      <vt:lpstr>PowerPoint 演示文稿</vt:lpstr>
      <vt:lpstr>PowerPoint 演示文稿</vt:lpstr>
      <vt:lpstr>PowerPoint 演示文稿</vt:lpstr>
      <vt:lpstr>Our observation: Independent View Property</vt:lpstr>
      <vt:lpstr>Our observation: Independent View Property</vt:lpstr>
      <vt:lpstr>Genie’s Workflow</vt:lpstr>
      <vt:lpstr>Genie’s Workflow</vt:lpstr>
      <vt:lpstr>Step 1: Mine GUI Transitional Model</vt:lpstr>
      <vt:lpstr>Step 1: Mine GUI Transitional Model</vt:lpstr>
      <vt:lpstr>Step 1: Mine GUI Transitional Model</vt:lpstr>
      <vt:lpstr>Genie’s Workflow</vt:lpstr>
      <vt:lpstr>Genie’s Workflow</vt:lpstr>
      <vt:lpstr>Step 2: Inferring Independent Views from Seeds</vt:lpstr>
      <vt:lpstr>PowerPoint 演示文稿</vt:lpstr>
      <vt:lpstr>PowerPoint 演示文稿</vt:lpstr>
      <vt:lpstr>PowerPoint 演示文稿</vt:lpstr>
      <vt:lpstr>Genie’s Workflow</vt:lpstr>
      <vt:lpstr>Genie’s Workflow</vt:lpstr>
      <vt:lpstr>PowerPoint 演示文稿</vt:lpstr>
      <vt:lpstr>PowerPoint 演示文稿</vt:lpstr>
      <vt:lpstr>PowerPoint 演示文稿</vt:lpstr>
      <vt:lpstr>PowerPoint 演示文稿</vt:lpstr>
      <vt:lpstr>Model-based Independent Event Trace Query</vt:lpstr>
      <vt:lpstr>Model-based Independent Event Trace Query</vt:lpstr>
      <vt:lpstr>Model-based Independent Event Trace Query</vt:lpstr>
      <vt:lpstr>Model-based Independent Event Trace Query</vt:lpstr>
      <vt:lpstr>PowerPoint 演示文稿</vt:lpstr>
      <vt:lpstr>PowerPoint 演示文稿</vt:lpstr>
      <vt:lpstr>Genie’s Workflow</vt:lpstr>
      <vt:lpstr>Genie’s Workflow</vt:lpstr>
      <vt:lpstr>GUI-based Oracle Checking</vt:lpstr>
      <vt:lpstr>GUI-based Oracle Checking</vt:lpstr>
      <vt:lpstr>GUI-based Oracle Checking</vt:lpstr>
      <vt:lpstr>PowerPoint 演示文稿</vt:lpstr>
      <vt:lpstr>PowerPoint 演示文稿</vt:lpstr>
      <vt:lpstr>PowerPoint 演示文稿</vt:lpstr>
      <vt:lpstr>PowerPoint 演示文稿</vt:lpstr>
      <vt:lpstr>Research Questions</vt:lpstr>
      <vt:lpstr>Research Questions</vt:lpstr>
      <vt:lpstr>Evaluation Setup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RQ1: Bugs found by Genie</vt:lpstr>
      <vt:lpstr>RQ1: Bugs found by Genie</vt:lpstr>
      <vt:lpstr>RQ1: Bugs found by Genie</vt:lpstr>
      <vt:lpstr>RQ1: Bugs found by Genie</vt:lpstr>
      <vt:lpstr>RQ1: Bugs found by Genie</vt:lpstr>
      <vt:lpstr>RQ4: Bug Types/Characteristics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RQ4: Bug Types/Characteristics</vt:lpstr>
      <vt:lpstr>RQ4: Bug Types/Characteristics</vt:lpstr>
      <vt:lpstr>RQ4: Bug Types/Characteristics</vt:lpstr>
      <vt:lpstr>RQ4: Bug Types/Characteristics</vt:lpstr>
      <vt:lpstr>Wrap Up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 Automated GUI Testing for Android  against Real-World Bugs</dc:title>
  <dc:creator>suting-karve suting-karve</dc:creator>
  <cp:lastModifiedBy>sun yilin</cp:lastModifiedBy>
  <cp:revision>2379</cp:revision>
  <dcterms:created xsi:type="dcterms:W3CDTF">2021-08-14T05:54:54Z</dcterms:created>
  <dcterms:modified xsi:type="dcterms:W3CDTF">2021-11-26T05:55:08Z</dcterms:modified>
</cp:coreProperties>
</file>